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2"/>
  </p:notesMasterIdLst>
  <p:sldIdLst>
    <p:sldId id="256" r:id="rId2"/>
    <p:sldId id="262" r:id="rId3"/>
    <p:sldId id="259" r:id="rId4"/>
    <p:sldId id="258" r:id="rId5"/>
    <p:sldId id="305" r:id="rId6"/>
    <p:sldId id="300" r:id="rId7"/>
    <p:sldId id="301" r:id="rId8"/>
    <p:sldId id="306" r:id="rId9"/>
    <p:sldId id="302" r:id="rId10"/>
    <p:sldId id="303" r:id="rId11"/>
    <p:sldId id="263" r:id="rId12"/>
    <p:sldId id="264" r:id="rId13"/>
    <p:sldId id="285" r:id="rId14"/>
    <p:sldId id="287" r:id="rId15"/>
    <p:sldId id="288" r:id="rId16"/>
    <p:sldId id="291" r:id="rId17"/>
    <p:sldId id="292" r:id="rId18"/>
    <p:sldId id="293" r:id="rId19"/>
    <p:sldId id="294" r:id="rId20"/>
    <p:sldId id="295" r:id="rId21"/>
    <p:sldId id="296" r:id="rId22"/>
    <p:sldId id="297" r:id="rId23"/>
    <p:sldId id="289" r:id="rId24"/>
    <p:sldId id="298" r:id="rId25"/>
    <p:sldId id="290" r:id="rId26"/>
    <p:sldId id="273" r:id="rId27"/>
    <p:sldId id="271" r:id="rId28"/>
    <p:sldId id="281" r:id="rId29"/>
    <p:sldId id="282" r:id="rId30"/>
    <p:sldId id="312" r:id="rId31"/>
    <p:sldId id="314" r:id="rId32"/>
    <p:sldId id="315" r:id="rId33"/>
    <p:sldId id="317" r:id="rId34"/>
    <p:sldId id="318" r:id="rId35"/>
    <p:sldId id="319" r:id="rId36"/>
    <p:sldId id="320" r:id="rId37"/>
    <p:sldId id="321" r:id="rId38"/>
    <p:sldId id="323" r:id="rId39"/>
    <p:sldId id="324" r:id="rId40"/>
    <p:sldId id="325" r:id="rId41"/>
    <p:sldId id="326" r:id="rId42"/>
    <p:sldId id="328" r:id="rId43"/>
    <p:sldId id="330" r:id="rId44"/>
    <p:sldId id="345" r:id="rId45"/>
    <p:sldId id="283" r:id="rId46"/>
    <p:sldId id="307" r:id="rId47"/>
    <p:sldId id="308" r:id="rId48"/>
    <p:sldId id="309" r:id="rId49"/>
    <p:sldId id="331" r:id="rId50"/>
    <p:sldId id="332" r:id="rId51"/>
    <p:sldId id="333" r:id="rId52"/>
    <p:sldId id="335" r:id="rId53"/>
    <p:sldId id="336" r:id="rId54"/>
    <p:sldId id="337" r:id="rId55"/>
    <p:sldId id="338" r:id="rId56"/>
    <p:sldId id="339" r:id="rId57"/>
    <p:sldId id="340" r:id="rId58"/>
    <p:sldId id="341" r:id="rId59"/>
    <p:sldId id="342" r:id="rId60"/>
    <p:sldId id="34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6349"/>
    <a:srgbClr val="A6A6A6"/>
    <a:srgbClr val="8C7B7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05" autoAdjust="0"/>
    <p:restoredTop sz="94624" autoAdjust="0"/>
  </p:normalViewPr>
  <p:slideViewPr>
    <p:cSldViewPr>
      <p:cViewPr>
        <p:scale>
          <a:sx n="60" d="100"/>
          <a:sy n="60" d="100"/>
        </p:scale>
        <p:origin x="-678" y="-198"/>
      </p:cViewPr>
      <p:guideLst>
        <p:guide orient="horz" pos="2160"/>
        <p:guide pos="2880"/>
      </p:guideLst>
    </p:cSldViewPr>
  </p:slideViewPr>
  <p:outlineViewPr>
    <p:cViewPr>
      <p:scale>
        <a:sx n="33" d="100"/>
        <a:sy n="33" d="100"/>
      </p:scale>
      <p:origin x="0" y="3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173A6-F964-4F47-BC43-165575C602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E0C77C1-1F47-4A06-A270-94B08A0D5FD9}">
      <dgm:prSet phldrT="[Text]"/>
      <dgm:spPr/>
      <dgm:t>
        <a:bodyPr/>
        <a:lstStyle/>
        <a:p>
          <a:r>
            <a:rPr lang="fa-IR" dirty="0" smtClean="0">
              <a:cs typeface="B Nazanin" pitchFamily="2" charset="-78"/>
            </a:rPr>
            <a:t>1</a:t>
          </a:r>
          <a:endParaRPr lang="en-US" dirty="0">
            <a:cs typeface="B Nazanin" pitchFamily="2" charset="-78"/>
          </a:endParaRPr>
        </a:p>
      </dgm:t>
    </dgm:pt>
    <dgm:pt modelId="{155EE487-95D0-454F-B9F1-C34F688B01A7}" type="parTrans" cxnId="{1F4E8220-DB0C-4B78-BFA1-2C31A2E4971A}">
      <dgm:prSet/>
      <dgm:spPr/>
      <dgm:t>
        <a:bodyPr/>
        <a:lstStyle/>
        <a:p>
          <a:endParaRPr lang="en-US"/>
        </a:p>
      </dgm:t>
    </dgm:pt>
    <dgm:pt modelId="{AE1A9993-9515-42B2-B9E7-038809C471C7}" type="sibTrans" cxnId="{1F4E8220-DB0C-4B78-BFA1-2C31A2E4971A}">
      <dgm:prSet/>
      <dgm:spPr/>
      <dgm:t>
        <a:bodyPr/>
        <a:lstStyle/>
        <a:p>
          <a:endParaRPr lang="en-US"/>
        </a:p>
      </dgm:t>
    </dgm:pt>
    <dgm:pt modelId="{410E23B8-80F3-4467-AC2F-904C4AAD6552}">
      <dgm:prSet phldrT="[Text]" custT="1"/>
      <dgm:spPr/>
      <dgm:t>
        <a:bodyPr/>
        <a:lstStyle/>
        <a:p>
          <a:pPr rtl="1"/>
          <a:r>
            <a:rPr lang="fa-IR" sz="1800" b="1" dirty="0" smtClean="0">
              <a:solidFill>
                <a:schemeClr val="tx2"/>
              </a:solidFill>
              <a:cs typeface="B Nazanin" pitchFamily="2" charset="-78"/>
            </a:rPr>
            <a:t>مبانی نظری</a:t>
          </a:r>
          <a:endParaRPr lang="en-US" sz="1000" dirty="0">
            <a:solidFill>
              <a:schemeClr val="tx2"/>
            </a:solidFill>
            <a:cs typeface="B Nazanin" pitchFamily="2" charset="-78"/>
          </a:endParaRPr>
        </a:p>
      </dgm:t>
    </dgm:pt>
    <dgm:pt modelId="{FEE61767-55FC-4DCE-A2F3-805EB7EBF071}" type="parTrans" cxnId="{C585EAFD-EB14-4757-9E01-332159756BD0}">
      <dgm:prSet/>
      <dgm:spPr/>
      <dgm:t>
        <a:bodyPr/>
        <a:lstStyle/>
        <a:p>
          <a:endParaRPr lang="en-US"/>
        </a:p>
      </dgm:t>
    </dgm:pt>
    <dgm:pt modelId="{9B428D41-4ACF-4F4E-B6A1-A9A44370FCE8}" type="sibTrans" cxnId="{C585EAFD-EB14-4757-9E01-332159756BD0}">
      <dgm:prSet/>
      <dgm:spPr/>
      <dgm:t>
        <a:bodyPr/>
        <a:lstStyle/>
        <a:p>
          <a:endParaRPr lang="en-US"/>
        </a:p>
      </dgm:t>
    </dgm:pt>
    <dgm:pt modelId="{991A6F23-C6D2-49C0-A53C-58C8580DC196}">
      <dgm:prSet phldrT="[Text]"/>
      <dgm:spPr/>
      <dgm:t>
        <a:bodyPr/>
        <a:lstStyle/>
        <a:p>
          <a:r>
            <a:rPr lang="fa-IR" dirty="0" smtClean="0">
              <a:cs typeface="B Nazanin" pitchFamily="2" charset="-78"/>
            </a:rPr>
            <a:t>6</a:t>
          </a:r>
          <a:endParaRPr lang="en-US" dirty="0">
            <a:cs typeface="B Nazanin" pitchFamily="2" charset="-78"/>
          </a:endParaRPr>
        </a:p>
      </dgm:t>
    </dgm:pt>
    <dgm:pt modelId="{17DD6999-DAD4-435A-B33F-111265EB3BC3}" type="parTrans" cxnId="{AF3B0253-6F4D-4566-8926-B33AAA832A23}">
      <dgm:prSet/>
      <dgm:spPr/>
      <dgm:t>
        <a:bodyPr/>
        <a:lstStyle/>
        <a:p>
          <a:endParaRPr lang="en-US"/>
        </a:p>
      </dgm:t>
    </dgm:pt>
    <dgm:pt modelId="{3552F254-D133-409A-8415-3CCD68DC53F2}" type="sibTrans" cxnId="{AF3B0253-6F4D-4566-8926-B33AAA832A23}">
      <dgm:prSet/>
      <dgm:spPr/>
      <dgm:t>
        <a:bodyPr/>
        <a:lstStyle/>
        <a:p>
          <a:endParaRPr lang="en-US"/>
        </a:p>
      </dgm:t>
    </dgm:pt>
    <dgm:pt modelId="{26C3343F-8FA6-479F-A309-0228A9D493E1}">
      <dgm:prSet phldrT="[Text]"/>
      <dgm:spPr/>
      <dgm:t>
        <a:bodyPr/>
        <a:lstStyle/>
        <a:p>
          <a:pPr rtl="1"/>
          <a:r>
            <a:rPr lang="fa-IR" b="1" dirty="0" smtClean="0">
              <a:cs typeface="B Nazanin" pitchFamily="2" charset="-78"/>
            </a:rPr>
            <a:t>روش شناسی مدیریت پارکینگ در </a:t>
          </a:r>
          <a:r>
            <a:rPr lang="en-US" b="1" dirty="0" smtClean="0">
              <a:cs typeface="B Nazanin" pitchFamily="2" charset="-78"/>
            </a:rPr>
            <a:t>GIS</a:t>
          </a:r>
          <a:endParaRPr lang="en-US" dirty="0">
            <a:cs typeface="B Nazanin" pitchFamily="2" charset="-78"/>
          </a:endParaRPr>
        </a:p>
      </dgm:t>
    </dgm:pt>
    <dgm:pt modelId="{E4DD2517-01BB-409E-A9C2-B4C911BB61E8}" type="parTrans" cxnId="{FDDF8EC6-A220-4A1A-BCF1-FE6781DFA300}">
      <dgm:prSet/>
      <dgm:spPr/>
      <dgm:t>
        <a:bodyPr/>
        <a:lstStyle/>
        <a:p>
          <a:endParaRPr lang="en-US"/>
        </a:p>
      </dgm:t>
    </dgm:pt>
    <dgm:pt modelId="{20A26A3C-29F1-4088-919D-BE34E30AC87B}" type="sibTrans" cxnId="{FDDF8EC6-A220-4A1A-BCF1-FE6781DFA300}">
      <dgm:prSet/>
      <dgm:spPr/>
      <dgm:t>
        <a:bodyPr/>
        <a:lstStyle/>
        <a:p>
          <a:endParaRPr lang="en-US"/>
        </a:p>
      </dgm:t>
    </dgm:pt>
    <dgm:pt modelId="{CC2D4B8B-AE08-499E-9DF5-3837F9B00197}">
      <dgm:prSet phldrT="[Text]"/>
      <dgm:spPr/>
      <dgm:t>
        <a:bodyPr/>
        <a:lstStyle/>
        <a:p>
          <a:r>
            <a:rPr lang="fa-IR" dirty="0" smtClean="0">
              <a:cs typeface="B Nazanin" pitchFamily="2" charset="-78"/>
            </a:rPr>
            <a:t>7</a:t>
          </a:r>
          <a:endParaRPr lang="en-US" dirty="0">
            <a:cs typeface="B Nazanin" pitchFamily="2" charset="-78"/>
          </a:endParaRPr>
        </a:p>
      </dgm:t>
    </dgm:pt>
    <dgm:pt modelId="{06E388A1-4B09-4657-87D3-C7F023157A46}" type="parTrans" cxnId="{FB9E7485-5F73-4498-A195-16B04682A895}">
      <dgm:prSet/>
      <dgm:spPr/>
      <dgm:t>
        <a:bodyPr/>
        <a:lstStyle/>
        <a:p>
          <a:endParaRPr lang="en-US"/>
        </a:p>
      </dgm:t>
    </dgm:pt>
    <dgm:pt modelId="{79756454-5ABE-420F-BC55-88556CE3D320}" type="sibTrans" cxnId="{FB9E7485-5F73-4498-A195-16B04682A895}">
      <dgm:prSet/>
      <dgm:spPr/>
      <dgm:t>
        <a:bodyPr/>
        <a:lstStyle/>
        <a:p>
          <a:endParaRPr lang="en-US"/>
        </a:p>
      </dgm:t>
    </dgm:pt>
    <dgm:pt modelId="{1412A7EE-E6F9-402C-9A47-FFB4AC6A8744}">
      <dgm:prSet phldrT="[Text]"/>
      <dgm:spPr/>
      <dgm:t>
        <a:bodyPr/>
        <a:lstStyle/>
        <a:p>
          <a:pPr rtl="1"/>
          <a:r>
            <a:rPr lang="fa-IR" b="1" dirty="0" smtClean="0">
              <a:cs typeface="B Nazanin" pitchFamily="2" charset="-78"/>
            </a:rPr>
            <a:t>محدوديت در مكانيابي پارکینگ</a:t>
          </a:r>
          <a:endParaRPr lang="en-US" dirty="0">
            <a:cs typeface="B Nazanin" pitchFamily="2" charset="-78"/>
          </a:endParaRPr>
        </a:p>
      </dgm:t>
    </dgm:pt>
    <dgm:pt modelId="{FBEC4F05-EE55-44E4-ABCE-F67326FCF152}" type="parTrans" cxnId="{8AFA1452-7104-4E44-9C85-4243FB6CBAB1}">
      <dgm:prSet/>
      <dgm:spPr/>
      <dgm:t>
        <a:bodyPr/>
        <a:lstStyle/>
        <a:p>
          <a:endParaRPr lang="en-US"/>
        </a:p>
      </dgm:t>
    </dgm:pt>
    <dgm:pt modelId="{61B9AD43-9856-40D1-82C3-6AD24EA36839}" type="sibTrans" cxnId="{8AFA1452-7104-4E44-9C85-4243FB6CBAB1}">
      <dgm:prSet/>
      <dgm:spPr/>
      <dgm:t>
        <a:bodyPr/>
        <a:lstStyle/>
        <a:p>
          <a:endParaRPr lang="en-US"/>
        </a:p>
      </dgm:t>
    </dgm:pt>
    <dgm:pt modelId="{391ECC90-BC80-42A8-8584-D5EF72A00939}">
      <dgm:prSet/>
      <dgm:spPr/>
      <dgm:t>
        <a:bodyPr/>
        <a:lstStyle/>
        <a:p>
          <a:r>
            <a:rPr lang="fa-IR" dirty="0" smtClean="0">
              <a:cs typeface="B Nazanin" pitchFamily="2" charset="-78"/>
            </a:rPr>
            <a:t>2</a:t>
          </a:r>
          <a:endParaRPr lang="en-US" dirty="0">
            <a:cs typeface="B Nazanin" pitchFamily="2" charset="-78"/>
          </a:endParaRPr>
        </a:p>
      </dgm:t>
    </dgm:pt>
    <dgm:pt modelId="{8D1F951A-9FBF-4E5F-A5A5-D6DFAB631E03}" type="parTrans" cxnId="{A0D008BA-797E-438D-BEA2-1E6BF2ACFEE4}">
      <dgm:prSet/>
      <dgm:spPr/>
      <dgm:t>
        <a:bodyPr/>
        <a:lstStyle/>
        <a:p>
          <a:endParaRPr lang="en-US"/>
        </a:p>
      </dgm:t>
    </dgm:pt>
    <dgm:pt modelId="{7B1D338A-8590-43E9-BF5C-ECA6BAE14A2D}" type="sibTrans" cxnId="{A0D008BA-797E-438D-BEA2-1E6BF2ACFEE4}">
      <dgm:prSet/>
      <dgm:spPr/>
      <dgm:t>
        <a:bodyPr/>
        <a:lstStyle/>
        <a:p>
          <a:endParaRPr lang="en-US"/>
        </a:p>
      </dgm:t>
    </dgm:pt>
    <dgm:pt modelId="{96D6F47F-BE03-4DEF-8D11-87C4279EF013}">
      <dgm:prSet/>
      <dgm:spPr/>
      <dgm:t>
        <a:bodyPr/>
        <a:lstStyle/>
        <a:p>
          <a:r>
            <a:rPr lang="fa-IR" dirty="0" smtClean="0">
              <a:cs typeface="B Nazanin" pitchFamily="2" charset="-78"/>
            </a:rPr>
            <a:t>3</a:t>
          </a:r>
          <a:endParaRPr lang="en-US" dirty="0">
            <a:cs typeface="B Nazanin" pitchFamily="2" charset="-78"/>
          </a:endParaRPr>
        </a:p>
      </dgm:t>
    </dgm:pt>
    <dgm:pt modelId="{BEED7803-CE2B-4763-B3C8-CC2F4B17276A}" type="parTrans" cxnId="{DC13FDAA-2556-4215-A8E7-7C88F02C13BF}">
      <dgm:prSet/>
      <dgm:spPr/>
      <dgm:t>
        <a:bodyPr/>
        <a:lstStyle/>
        <a:p>
          <a:endParaRPr lang="en-US"/>
        </a:p>
      </dgm:t>
    </dgm:pt>
    <dgm:pt modelId="{0849A1DC-4AB1-436E-B382-99082332DF9B}" type="sibTrans" cxnId="{DC13FDAA-2556-4215-A8E7-7C88F02C13BF}">
      <dgm:prSet/>
      <dgm:spPr/>
      <dgm:t>
        <a:bodyPr/>
        <a:lstStyle/>
        <a:p>
          <a:endParaRPr lang="en-US"/>
        </a:p>
      </dgm:t>
    </dgm:pt>
    <dgm:pt modelId="{16909AA6-0178-4554-B1FA-77B2911E5983}">
      <dgm:prSet/>
      <dgm:spPr/>
      <dgm:t>
        <a:bodyPr/>
        <a:lstStyle/>
        <a:p>
          <a:r>
            <a:rPr lang="fa-IR" dirty="0" smtClean="0">
              <a:cs typeface="B Nazanin" pitchFamily="2" charset="-78"/>
            </a:rPr>
            <a:t>4</a:t>
          </a:r>
          <a:endParaRPr lang="en-US" dirty="0">
            <a:cs typeface="B Nazanin" pitchFamily="2" charset="-78"/>
          </a:endParaRPr>
        </a:p>
      </dgm:t>
    </dgm:pt>
    <dgm:pt modelId="{91987CD6-3FED-4734-BC2B-B1E9C1817E19}" type="parTrans" cxnId="{61415C28-6534-4EDE-B43C-F3D445BAD305}">
      <dgm:prSet/>
      <dgm:spPr/>
      <dgm:t>
        <a:bodyPr/>
        <a:lstStyle/>
        <a:p>
          <a:endParaRPr lang="en-US"/>
        </a:p>
      </dgm:t>
    </dgm:pt>
    <dgm:pt modelId="{8A0FBE53-F15B-4E08-A984-21CA469104F8}" type="sibTrans" cxnId="{61415C28-6534-4EDE-B43C-F3D445BAD305}">
      <dgm:prSet/>
      <dgm:spPr/>
      <dgm:t>
        <a:bodyPr/>
        <a:lstStyle/>
        <a:p>
          <a:endParaRPr lang="en-US"/>
        </a:p>
      </dgm:t>
    </dgm:pt>
    <dgm:pt modelId="{7B792CEE-DECF-4194-B8FC-759A7D108771}">
      <dgm:prSet/>
      <dgm:spPr/>
      <dgm:t>
        <a:bodyPr/>
        <a:lstStyle/>
        <a:p>
          <a:r>
            <a:rPr lang="fa-IR" dirty="0" smtClean="0">
              <a:cs typeface="B Nazanin" pitchFamily="2" charset="-78"/>
            </a:rPr>
            <a:t>5</a:t>
          </a:r>
          <a:endParaRPr lang="en-US" dirty="0">
            <a:cs typeface="B Nazanin" pitchFamily="2" charset="-78"/>
          </a:endParaRPr>
        </a:p>
      </dgm:t>
    </dgm:pt>
    <dgm:pt modelId="{4FAD4CDE-5B47-424F-9AD9-A2E4DD04E53A}" type="parTrans" cxnId="{CB03F878-BF9A-4262-8B70-B922353CBD27}">
      <dgm:prSet/>
      <dgm:spPr/>
      <dgm:t>
        <a:bodyPr/>
        <a:lstStyle/>
        <a:p>
          <a:endParaRPr lang="en-US"/>
        </a:p>
      </dgm:t>
    </dgm:pt>
    <dgm:pt modelId="{B8D00125-0D8B-4881-877F-96FF8FE549AC}" type="sibTrans" cxnId="{CB03F878-BF9A-4262-8B70-B922353CBD27}">
      <dgm:prSet/>
      <dgm:spPr/>
      <dgm:t>
        <a:bodyPr/>
        <a:lstStyle/>
        <a:p>
          <a:endParaRPr lang="en-US"/>
        </a:p>
      </dgm:t>
    </dgm:pt>
    <dgm:pt modelId="{8A3D560D-9ED4-41CC-850C-522B190DABD4}">
      <dgm:prSet/>
      <dgm:spPr/>
      <dgm:t>
        <a:bodyPr/>
        <a:lstStyle/>
        <a:p>
          <a:r>
            <a:rPr lang="fa-IR" dirty="0" smtClean="0">
              <a:cs typeface="B Nazanin" pitchFamily="2" charset="-78"/>
            </a:rPr>
            <a:t>8</a:t>
          </a:r>
          <a:endParaRPr lang="en-US" dirty="0">
            <a:cs typeface="B Nazanin" pitchFamily="2" charset="-78"/>
          </a:endParaRPr>
        </a:p>
      </dgm:t>
    </dgm:pt>
    <dgm:pt modelId="{36846617-4208-482D-8BF7-8E9940093D71}" type="parTrans" cxnId="{148793E7-89AC-4852-8223-C68FD43D55A2}">
      <dgm:prSet/>
      <dgm:spPr/>
      <dgm:t>
        <a:bodyPr/>
        <a:lstStyle/>
        <a:p>
          <a:endParaRPr lang="en-US"/>
        </a:p>
      </dgm:t>
    </dgm:pt>
    <dgm:pt modelId="{A63611C9-35FA-4A33-96A9-6D337153D833}" type="sibTrans" cxnId="{148793E7-89AC-4852-8223-C68FD43D55A2}">
      <dgm:prSet/>
      <dgm:spPr/>
      <dgm:t>
        <a:bodyPr/>
        <a:lstStyle/>
        <a:p>
          <a:endParaRPr lang="en-US"/>
        </a:p>
      </dgm:t>
    </dgm:pt>
    <dgm:pt modelId="{8A28093F-3444-4F91-ACFE-F397E5BE571D}">
      <dgm:prSet/>
      <dgm:spPr/>
      <dgm:t>
        <a:bodyPr/>
        <a:lstStyle/>
        <a:p>
          <a:r>
            <a:rPr lang="fa-IR" dirty="0" smtClean="0">
              <a:cs typeface="B Nazanin" pitchFamily="2" charset="-78"/>
            </a:rPr>
            <a:t>9</a:t>
          </a:r>
          <a:endParaRPr lang="en-US" dirty="0">
            <a:cs typeface="B Nazanin" pitchFamily="2" charset="-78"/>
          </a:endParaRPr>
        </a:p>
      </dgm:t>
    </dgm:pt>
    <dgm:pt modelId="{0390F14F-A93D-456D-8100-A3F1E954F195}" type="parTrans" cxnId="{1648D0C5-A422-4FAB-A86E-0AA8411F9913}">
      <dgm:prSet/>
      <dgm:spPr/>
      <dgm:t>
        <a:bodyPr/>
        <a:lstStyle/>
        <a:p>
          <a:endParaRPr lang="en-US"/>
        </a:p>
      </dgm:t>
    </dgm:pt>
    <dgm:pt modelId="{0869BDB7-D3FE-4E19-B022-105A5ADE699A}" type="sibTrans" cxnId="{1648D0C5-A422-4FAB-A86E-0AA8411F9913}">
      <dgm:prSet/>
      <dgm:spPr/>
      <dgm:t>
        <a:bodyPr/>
        <a:lstStyle/>
        <a:p>
          <a:endParaRPr lang="en-US"/>
        </a:p>
      </dgm:t>
    </dgm:pt>
    <dgm:pt modelId="{C3072EA2-0599-42A8-878C-02D73DACFA62}">
      <dgm:prSet/>
      <dgm:spPr/>
      <dgm:t>
        <a:bodyPr/>
        <a:lstStyle/>
        <a:p>
          <a:r>
            <a:rPr lang="fa-IR" dirty="0" smtClean="0">
              <a:cs typeface="B Nazanin" pitchFamily="2" charset="-78"/>
            </a:rPr>
            <a:t>10</a:t>
          </a:r>
          <a:endParaRPr lang="en-US" dirty="0">
            <a:cs typeface="B Nazanin" pitchFamily="2" charset="-78"/>
          </a:endParaRPr>
        </a:p>
      </dgm:t>
    </dgm:pt>
    <dgm:pt modelId="{69F72244-FCC2-4D83-A2EF-609B2FAB1A63}" type="parTrans" cxnId="{95C12689-F920-4FA3-9FD0-EA9948DE7F54}">
      <dgm:prSet/>
      <dgm:spPr/>
      <dgm:t>
        <a:bodyPr/>
        <a:lstStyle/>
        <a:p>
          <a:endParaRPr lang="en-US"/>
        </a:p>
      </dgm:t>
    </dgm:pt>
    <dgm:pt modelId="{100073B8-AF08-4AD8-ACF2-E0245C029558}" type="sibTrans" cxnId="{95C12689-F920-4FA3-9FD0-EA9948DE7F54}">
      <dgm:prSet/>
      <dgm:spPr/>
      <dgm:t>
        <a:bodyPr/>
        <a:lstStyle/>
        <a:p>
          <a:endParaRPr lang="en-US"/>
        </a:p>
      </dgm:t>
    </dgm:pt>
    <dgm:pt modelId="{C2ADD137-3808-4F2E-8564-DC24CC6304B2}">
      <dgm:prSet custT="1"/>
      <dgm:spPr/>
      <dgm:t>
        <a:bodyPr/>
        <a:lstStyle/>
        <a:p>
          <a:pPr rtl="1"/>
          <a:endParaRPr lang="en-US" sz="900" dirty="0">
            <a:cs typeface="B Nazanin" pitchFamily="2" charset="-78"/>
          </a:endParaRPr>
        </a:p>
      </dgm:t>
    </dgm:pt>
    <dgm:pt modelId="{ED6798C0-E850-4E94-A9F1-D4E07EFEDCEF}" type="parTrans" cxnId="{66D2A973-27FB-43A7-BE40-BFABA30C88F6}">
      <dgm:prSet/>
      <dgm:spPr/>
      <dgm:t>
        <a:bodyPr/>
        <a:lstStyle/>
        <a:p>
          <a:endParaRPr lang="en-US"/>
        </a:p>
      </dgm:t>
    </dgm:pt>
    <dgm:pt modelId="{B7931B9A-2012-4926-B170-120B2200521F}" type="sibTrans" cxnId="{66D2A973-27FB-43A7-BE40-BFABA30C88F6}">
      <dgm:prSet/>
      <dgm:spPr/>
      <dgm:t>
        <a:bodyPr/>
        <a:lstStyle/>
        <a:p>
          <a:endParaRPr lang="en-US"/>
        </a:p>
      </dgm:t>
    </dgm:pt>
    <dgm:pt modelId="{C51178A7-A5B5-4E7D-B654-B462D086C0CD}">
      <dgm:prSet custT="1"/>
      <dgm:spPr/>
      <dgm:t>
        <a:bodyPr/>
        <a:lstStyle/>
        <a:p>
          <a:pPr rtl="1"/>
          <a:r>
            <a:rPr lang="fa-IR" sz="1600" b="1" dirty="0" smtClean="0">
              <a:cs typeface="B Nazanin" pitchFamily="2" charset="-78"/>
            </a:rPr>
            <a:t>مفاهیم و دیدگاه ها</a:t>
          </a:r>
          <a:endParaRPr lang="en-US" sz="1600" dirty="0">
            <a:cs typeface="B Nazanin" pitchFamily="2" charset="-78"/>
          </a:endParaRPr>
        </a:p>
      </dgm:t>
    </dgm:pt>
    <dgm:pt modelId="{0811DCBC-737B-42CE-B5DA-7EF4293E508E}" type="parTrans" cxnId="{3657DC72-344B-4651-9E10-5C292EF6DE34}">
      <dgm:prSet/>
      <dgm:spPr/>
      <dgm:t>
        <a:bodyPr/>
        <a:lstStyle/>
        <a:p>
          <a:endParaRPr lang="en-US"/>
        </a:p>
      </dgm:t>
    </dgm:pt>
    <dgm:pt modelId="{C01026C3-31A5-4B6B-AD14-98FF423B5D42}" type="sibTrans" cxnId="{3657DC72-344B-4651-9E10-5C292EF6DE34}">
      <dgm:prSet/>
      <dgm:spPr/>
      <dgm:t>
        <a:bodyPr/>
        <a:lstStyle/>
        <a:p>
          <a:endParaRPr lang="en-US"/>
        </a:p>
      </dgm:t>
    </dgm:pt>
    <dgm:pt modelId="{F71BD75D-1B47-46FD-A375-A1FE2829D936}">
      <dgm:prSet custT="1"/>
      <dgm:spPr/>
      <dgm:t>
        <a:bodyPr/>
        <a:lstStyle/>
        <a:p>
          <a:pPr rtl="1"/>
          <a:r>
            <a:rPr lang="fa-IR" sz="1600" b="1" dirty="0" smtClean="0">
              <a:cs typeface="B Nazanin" pitchFamily="2" charset="-78"/>
            </a:rPr>
            <a:t>مكانيابي پاركينگ</a:t>
          </a:r>
          <a:endParaRPr lang="en-US" sz="1600" dirty="0">
            <a:cs typeface="B Nazanin" pitchFamily="2" charset="-78"/>
          </a:endParaRPr>
        </a:p>
      </dgm:t>
    </dgm:pt>
    <dgm:pt modelId="{3B671D81-6D96-4BB0-A2AA-368A85AFECAA}" type="parTrans" cxnId="{B949DF9E-2B8D-494E-A046-5EE3F913C740}">
      <dgm:prSet/>
      <dgm:spPr/>
      <dgm:t>
        <a:bodyPr/>
        <a:lstStyle/>
        <a:p>
          <a:endParaRPr lang="en-US"/>
        </a:p>
      </dgm:t>
    </dgm:pt>
    <dgm:pt modelId="{71BB1E09-4466-40E5-A40C-05DCB54A3D86}" type="sibTrans" cxnId="{B949DF9E-2B8D-494E-A046-5EE3F913C740}">
      <dgm:prSet/>
      <dgm:spPr/>
      <dgm:t>
        <a:bodyPr/>
        <a:lstStyle/>
        <a:p>
          <a:endParaRPr lang="en-US"/>
        </a:p>
      </dgm:t>
    </dgm:pt>
    <dgm:pt modelId="{33C04D3D-77A6-4744-9871-8F52628A09BC}">
      <dgm:prSet/>
      <dgm:spPr/>
      <dgm:t>
        <a:bodyPr/>
        <a:lstStyle/>
        <a:p>
          <a:pPr rtl="1"/>
          <a:r>
            <a:rPr lang="fa-IR" b="1" dirty="0" smtClean="0">
              <a:cs typeface="B Nazanin" pitchFamily="2" charset="-78"/>
            </a:rPr>
            <a:t>معيارهاي موثر در مكانيابي پاركينگ</a:t>
          </a:r>
          <a:endParaRPr lang="en-US" dirty="0">
            <a:cs typeface="B Nazanin" pitchFamily="2" charset="-78"/>
          </a:endParaRPr>
        </a:p>
      </dgm:t>
    </dgm:pt>
    <dgm:pt modelId="{39B461A3-3B99-4484-9785-59A7FB5FDBF4}" type="parTrans" cxnId="{15A40717-EC6E-478D-9029-2D3BCAB48C95}">
      <dgm:prSet/>
      <dgm:spPr/>
      <dgm:t>
        <a:bodyPr/>
        <a:lstStyle/>
        <a:p>
          <a:endParaRPr lang="en-US"/>
        </a:p>
      </dgm:t>
    </dgm:pt>
    <dgm:pt modelId="{CBDFC31C-628F-402E-A3CD-5A3FB01522B1}" type="sibTrans" cxnId="{15A40717-EC6E-478D-9029-2D3BCAB48C95}">
      <dgm:prSet/>
      <dgm:spPr/>
      <dgm:t>
        <a:bodyPr/>
        <a:lstStyle/>
        <a:p>
          <a:endParaRPr lang="en-US"/>
        </a:p>
      </dgm:t>
    </dgm:pt>
    <dgm:pt modelId="{B2B81677-E3A4-4911-A659-E1DCBEB0E38E}">
      <dgm:prSet custT="1"/>
      <dgm:spPr/>
      <dgm:t>
        <a:bodyPr/>
        <a:lstStyle/>
        <a:p>
          <a:pPr rtl="1"/>
          <a:r>
            <a:rPr lang="fa-IR" sz="1600" b="1" dirty="0" smtClean="0">
              <a:cs typeface="B Nazanin" pitchFamily="2" charset="-78"/>
            </a:rPr>
            <a:t>اهمیت و ضرورت پارکینگ</a:t>
          </a:r>
          <a:endParaRPr lang="en-US" sz="1600" dirty="0">
            <a:cs typeface="B Nazanin" pitchFamily="2" charset="-78"/>
          </a:endParaRPr>
        </a:p>
      </dgm:t>
    </dgm:pt>
    <dgm:pt modelId="{9BFCD9BF-4053-4C54-9356-3A77493AA679}" type="parTrans" cxnId="{8D453FB7-2454-4A35-A4E6-E9160125CE65}">
      <dgm:prSet/>
      <dgm:spPr/>
      <dgm:t>
        <a:bodyPr/>
        <a:lstStyle/>
        <a:p>
          <a:endParaRPr lang="en-US"/>
        </a:p>
      </dgm:t>
    </dgm:pt>
    <dgm:pt modelId="{D007B667-A8B6-422B-A964-1952008C33A6}" type="sibTrans" cxnId="{8D453FB7-2454-4A35-A4E6-E9160125CE65}">
      <dgm:prSet/>
      <dgm:spPr/>
      <dgm:t>
        <a:bodyPr/>
        <a:lstStyle/>
        <a:p>
          <a:endParaRPr lang="en-US"/>
        </a:p>
      </dgm:t>
    </dgm:pt>
    <dgm:pt modelId="{F3AC00DB-57D5-4C78-A5B6-AF3028027DAC}">
      <dgm:prSet/>
      <dgm:spPr/>
      <dgm:t>
        <a:bodyPr/>
        <a:lstStyle/>
        <a:p>
          <a:pPr rtl="1"/>
          <a:r>
            <a:rPr lang="fa-IR" b="1" dirty="0" smtClean="0">
              <a:cs typeface="B Nazanin" pitchFamily="2" charset="-78"/>
            </a:rPr>
            <a:t>مدیریت پارکینگ ها</a:t>
          </a:r>
          <a:endParaRPr lang="en-US" dirty="0">
            <a:cs typeface="B Nazanin" pitchFamily="2" charset="-78"/>
          </a:endParaRPr>
        </a:p>
      </dgm:t>
    </dgm:pt>
    <dgm:pt modelId="{14CE48AF-3BCC-4708-A452-7F4FA42E49B9}" type="parTrans" cxnId="{A3A0F2DB-6C1F-40AA-A54F-992D9F7BA32C}">
      <dgm:prSet/>
      <dgm:spPr/>
      <dgm:t>
        <a:bodyPr/>
        <a:lstStyle/>
        <a:p>
          <a:endParaRPr lang="en-US"/>
        </a:p>
      </dgm:t>
    </dgm:pt>
    <dgm:pt modelId="{E85DF6AC-BEAB-48E3-A229-5C26DA8D7834}" type="sibTrans" cxnId="{A3A0F2DB-6C1F-40AA-A54F-992D9F7BA32C}">
      <dgm:prSet/>
      <dgm:spPr/>
      <dgm:t>
        <a:bodyPr/>
        <a:lstStyle/>
        <a:p>
          <a:endParaRPr lang="en-US"/>
        </a:p>
      </dgm:t>
    </dgm:pt>
    <dgm:pt modelId="{468B2A45-F9CC-4EE8-BF0A-90EC4BFA5BF3}">
      <dgm:prSet/>
      <dgm:spPr/>
      <dgm:t>
        <a:bodyPr/>
        <a:lstStyle/>
        <a:p>
          <a:pPr rtl="1"/>
          <a:r>
            <a:rPr lang="fa-IR" b="1" smtClean="0">
              <a:cs typeface="B Nazanin" pitchFamily="2" charset="-78"/>
            </a:rPr>
            <a:t>انواع پارکینگ ها</a:t>
          </a:r>
          <a:endParaRPr lang="en-US">
            <a:cs typeface="B Nazanin" pitchFamily="2" charset="-78"/>
          </a:endParaRPr>
        </a:p>
      </dgm:t>
    </dgm:pt>
    <dgm:pt modelId="{80705575-7C0A-463A-8D36-B77B29E6092F}" type="parTrans" cxnId="{449710CA-0A67-4887-9765-120F5E995431}">
      <dgm:prSet/>
      <dgm:spPr/>
      <dgm:t>
        <a:bodyPr/>
        <a:lstStyle/>
        <a:p>
          <a:endParaRPr lang="en-US"/>
        </a:p>
      </dgm:t>
    </dgm:pt>
    <dgm:pt modelId="{AFB6B449-4FD2-41D7-84F3-1642B87F2711}" type="sibTrans" cxnId="{449710CA-0A67-4887-9765-120F5E995431}">
      <dgm:prSet/>
      <dgm:spPr/>
      <dgm:t>
        <a:bodyPr/>
        <a:lstStyle/>
        <a:p>
          <a:endParaRPr lang="en-US"/>
        </a:p>
      </dgm:t>
    </dgm:pt>
    <dgm:pt modelId="{8497E150-701B-4F7E-9CE7-E2B12131812B}">
      <dgm:prSet/>
      <dgm:spPr/>
      <dgm:t>
        <a:bodyPr/>
        <a:lstStyle/>
        <a:p>
          <a:r>
            <a:rPr lang="en-US" dirty="0" smtClean="0">
              <a:cs typeface="B Nazanin" pitchFamily="2" charset="-78"/>
            </a:rPr>
            <a:t>11</a:t>
          </a:r>
          <a:endParaRPr lang="en-US" dirty="0">
            <a:cs typeface="B Nazanin" pitchFamily="2" charset="-78"/>
          </a:endParaRPr>
        </a:p>
      </dgm:t>
    </dgm:pt>
    <dgm:pt modelId="{90DF4C1D-8541-4C31-956F-6DF18DF95CA2}" type="parTrans" cxnId="{8ED9733A-2A3D-451E-AC64-1A98E6BCB38A}">
      <dgm:prSet/>
      <dgm:spPr/>
      <dgm:t>
        <a:bodyPr/>
        <a:lstStyle/>
        <a:p>
          <a:endParaRPr lang="en-US"/>
        </a:p>
      </dgm:t>
    </dgm:pt>
    <dgm:pt modelId="{DB8BCF37-86F7-4F1A-A6B9-0EA9307209A9}" type="sibTrans" cxnId="{8ED9733A-2A3D-451E-AC64-1A98E6BCB38A}">
      <dgm:prSet/>
      <dgm:spPr/>
      <dgm:t>
        <a:bodyPr/>
        <a:lstStyle/>
        <a:p>
          <a:endParaRPr lang="en-US"/>
        </a:p>
      </dgm:t>
    </dgm:pt>
    <dgm:pt modelId="{476BD39C-C2FB-40E0-BC69-5CD091AE01DE}">
      <dgm:prSet/>
      <dgm:spPr/>
      <dgm:t>
        <a:bodyPr/>
        <a:lstStyle/>
        <a:p>
          <a:pPr rtl="1"/>
          <a:r>
            <a:rPr lang="fa-IR" b="1" smtClean="0">
              <a:cs typeface="B Nazanin" pitchFamily="2" charset="-78"/>
            </a:rPr>
            <a:t>انواع پارکینگ غیر حاشیه ای</a:t>
          </a:r>
          <a:endParaRPr lang="en-US">
            <a:cs typeface="B Nazanin" pitchFamily="2" charset="-78"/>
          </a:endParaRPr>
        </a:p>
      </dgm:t>
    </dgm:pt>
    <dgm:pt modelId="{7FE835EA-363C-49C3-BB32-2DA28293E146}" type="parTrans" cxnId="{934E02C9-97A8-400B-906F-8A0A6CDB18E6}">
      <dgm:prSet/>
      <dgm:spPr/>
      <dgm:t>
        <a:bodyPr/>
        <a:lstStyle/>
        <a:p>
          <a:endParaRPr lang="en-US"/>
        </a:p>
      </dgm:t>
    </dgm:pt>
    <dgm:pt modelId="{6B0F5177-FD50-47E7-B13E-14B8C23473FC}" type="sibTrans" cxnId="{934E02C9-97A8-400B-906F-8A0A6CDB18E6}">
      <dgm:prSet/>
      <dgm:spPr/>
      <dgm:t>
        <a:bodyPr/>
        <a:lstStyle/>
        <a:p>
          <a:endParaRPr lang="en-US"/>
        </a:p>
      </dgm:t>
    </dgm:pt>
    <dgm:pt modelId="{7D82A345-51F5-4325-BC93-FB2BF4BA5BA5}">
      <dgm:prSet/>
      <dgm:spPr/>
      <dgm:t>
        <a:bodyPr/>
        <a:lstStyle/>
        <a:p>
          <a:pPr rtl="1"/>
          <a:r>
            <a:rPr lang="fa-IR" b="1" smtClean="0">
              <a:cs typeface="B Nazanin" pitchFamily="2" charset="-78"/>
            </a:rPr>
            <a:t>سایر پارکینگ ها</a:t>
          </a:r>
          <a:endParaRPr lang="en-US">
            <a:cs typeface="B Nazanin" pitchFamily="2" charset="-78"/>
          </a:endParaRPr>
        </a:p>
      </dgm:t>
    </dgm:pt>
    <dgm:pt modelId="{FFB4748C-BD8B-46E2-B58A-35E87F311D2F}" type="parTrans" cxnId="{6A7C4436-0D2F-45AE-9BBE-574AC4D63585}">
      <dgm:prSet/>
      <dgm:spPr/>
      <dgm:t>
        <a:bodyPr/>
        <a:lstStyle/>
        <a:p>
          <a:endParaRPr lang="en-US"/>
        </a:p>
      </dgm:t>
    </dgm:pt>
    <dgm:pt modelId="{508837AD-AC8D-4524-B228-9188050F341B}" type="sibTrans" cxnId="{6A7C4436-0D2F-45AE-9BBE-574AC4D63585}">
      <dgm:prSet/>
      <dgm:spPr/>
      <dgm:t>
        <a:bodyPr/>
        <a:lstStyle/>
        <a:p>
          <a:endParaRPr lang="en-US"/>
        </a:p>
      </dgm:t>
    </dgm:pt>
    <dgm:pt modelId="{B14D7570-8AFC-490E-AA41-D8F356B9D017}" type="pres">
      <dgm:prSet presAssocID="{5F9173A6-F964-4F47-BC43-165575C60281}" presName="linearFlow" presStyleCnt="0">
        <dgm:presLayoutVars>
          <dgm:dir val="rev"/>
          <dgm:animLvl val="lvl"/>
          <dgm:resizeHandles val="exact"/>
        </dgm:presLayoutVars>
      </dgm:prSet>
      <dgm:spPr/>
      <dgm:t>
        <a:bodyPr/>
        <a:lstStyle/>
        <a:p>
          <a:endParaRPr lang="en-US"/>
        </a:p>
      </dgm:t>
    </dgm:pt>
    <dgm:pt modelId="{419AA437-8896-4533-A549-E67FAB226AC9}" type="pres">
      <dgm:prSet presAssocID="{8E0C77C1-1F47-4A06-A270-94B08A0D5FD9}" presName="composite" presStyleCnt="0"/>
      <dgm:spPr/>
    </dgm:pt>
    <dgm:pt modelId="{0A5D5476-CFDF-442E-9613-2028DF10CA97}" type="pres">
      <dgm:prSet presAssocID="{8E0C77C1-1F47-4A06-A270-94B08A0D5FD9}" presName="parentText" presStyleLbl="alignNode1" presStyleIdx="0" presStyleCnt="11">
        <dgm:presLayoutVars>
          <dgm:chMax val="1"/>
          <dgm:bulletEnabled val="1"/>
        </dgm:presLayoutVars>
      </dgm:prSet>
      <dgm:spPr/>
      <dgm:t>
        <a:bodyPr/>
        <a:lstStyle/>
        <a:p>
          <a:endParaRPr lang="en-US"/>
        </a:p>
      </dgm:t>
    </dgm:pt>
    <dgm:pt modelId="{8E604BE2-9B2E-4D43-8942-A79D1DE03744}" type="pres">
      <dgm:prSet presAssocID="{8E0C77C1-1F47-4A06-A270-94B08A0D5FD9}" presName="descendantText" presStyleLbl="alignAcc1" presStyleIdx="0" presStyleCnt="11" custLinFactNeighborY="-22634">
        <dgm:presLayoutVars>
          <dgm:bulletEnabled val="1"/>
        </dgm:presLayoutVars>
      </dgm:prSet>
      <dgm:spPr/>
      <dgm:t>
        <a:bodyPr/>
        <a:lstStyle/>
        <a:p>
          <a:endParaRPr lang="en-US"/>
        </a:p>
      </dgm:t>
    </dgm:pt>
    <dgm:pt modelId="{A752320E-7462-4D98-A1DE-4D49A7099E3F}" type="pres">
      <dgm:prSet presAssocID="{AE1A9993-9515-42B2-B9E7-038809C471C7}" presName="sp" presStyleCnt="0"/>
      <dgm:spPr/>
    </dgm:pt>
    <dgm:pt modelId="{0ACECC97-F459-4CD6-97BA-231A082B963F}" type="pres">
      <dgm:prSet presAssocID="{391ECC90-BC80-42A8-8584-D5EF72A00939}" presName="composite" presStyleCnt="0"/>
      <dgm:spPr/>
    </dgm:pt>
    <dgm:pt modelId="{53C524CD-1E91-4440-AA99-9F3F68371A71}" type="pres">
      <dgm:prSet presAssocID="{391ECC90-BC80-42A8-8584-D5EF72A00939}" presName="parentText" presStyleLbl="alignNode1" presStyleIdx="1" presStyleCnt="11">
        <dgm:presLayoutVars>
          <dgm:chMax val="1"/>
          <dgm:bulletEnabled val="1"/>
        </dgm:presLayoutVars>
      </dgm:prSet>
      <dgm:spPr/>
      <dgm:t>
        <a:bodyPr/>
        <a:lstStyle/>
        <a:p>
          <a:endParaRPr lang="en-US"/>
        </a:p>
      </dgm:t>
    </dgm:pt>
    <dgm:pt modelId="{1083086D-008F-4C45-B889-53F610CABCD0}" type="pres">
      <dgm:prSet presAssocID="{391ECC90-BC80-42A8-8584-D5EF72A00939}" presName="descendantText" presStyleLbl="alignAcc1" presStyleIdx="1" presStyleCnt="11">
        <dgm:presLayoutVars>
          <dgm:bulletEnabled val="1"/>
        </dgm:presLayoutVars>
      </dgm:prSet>
      <dgm:spPr/>
      <dgm:t>
        <a:bodyPr/>
        <a:lstStyle/>
        <a:p>
          <a:endParaRPr lang="en-US"/>
        </a:p>
      </dgm:t>
    </dgm:pt>
    <dgm:pt modelId="{4F1BAD5A-1660-4855-AEE8-4A81B0405EDF}" type="pres">
      <dgm:prSet presAssocID="{7B1D338A-8590-43E9-BF5C-ECA6BAE14A2D}" presName="sp" presStyleCnt="0"/>
      <dgm:spPr/>
    </dgm:pt>
    <dgm:pt modelId="{2F4B641F-B6A9-47EF-882C-89A3E96C8518}" type="pres">
      <dgm:prSet presAssocID="{96D6F47F-BE03-4DEF-8D11-87C4279EF013}" presName="composite" presStyleCnt="0"/>
      <dgm:spPr/>
    </dgm:pt>
    <dgm:pt modelId="{97C7DC0E-E67C-4F9A-83F7-BFE058CA0D07}" type="pres">
      <dgm:prSet presAssocID="{96D6F47F-BE03-4DEF-8D11-87C4279EF013}" presName="parentText" presStyleLbl="alignNode1" presStyleIdx="2" presStyleCnt="11">
        <dgm:presLayoutVars>
          <dgm:chMax val="1"/>
          <dgm:bulletEnabled val="1"/>
        </dgm:presLayoutVars>
      </dgm:prSet>
      <dgm:spPr/>
      <dgm:t>
        <a:bodyPr/>
        <a:lstStyle/>
        <a:p>
          <a:endParaRPr lang="en-US"/>
        </a:p>
      </dgm:t>
    </dgm:pt>
    <dgm:pt modelId="{2864EAA3-6392-44F6-99BB-7B1E7847C021}" type="pres">
      <dgm:prSet presAssocID="{96D6F47F-BE03-4DEF-8D11-87C4279EF013}" presName="descendantText" presStyleLbl="alignAcc1" presStyleIdx="2" presStyleCnt="11">
        <dgm:presLayoutVars>
          <dgm:bulletEnabled val="1"/>
        </dgm:presLayoutVars>
      </dgm:prSet>
      <dgm:spPr/>
      <dgm:t>
        <a:bodyPr/>
        <a:lstStyle/>
        <a:p>
          <a:endParaRPr lang="en-US"/>
        </a:p>
      </dgm:t>
    </dgm:pt>
    <dgm:pt modelId="{F8D996B6-E89F-46AA-8DFA-A73F06CF5818}" type="pres">
      <dgm:prSet presAssocID="{0849A1DC-4AB1-436E-B382-99082332DF9B}" presName="sp" presStyleCnt="0"/>
      <dgm:spPr/>
    </dgm:pt>
    <dgm:pt modelId="{D47D6633-E8FA-4062-BFDC-71A9617EBBB2}" type="pres">
      <dgm:prSet presAssocID="{16909AA6-0178-4554-B1FA-77B2911E5983}" presName="composite" presStyleCnt="0"/>
      <dgm:spPr/>
    </dgm:pt>
    <dgm:pt modelId="{EFA09A09-6734-407D-A924-D8785B93DC1E}" type="pres">
      <dgm:prSet presAssocID="{16909AA6-0178-4554-B1FA-77B2911E5983}" presName="parentText" presStyleLbl="alignNode1" presStyleIdx="3" presStyleCnt="11">
        <dgm:presLayoutVars>
          <dgm:chMax val="1"/>
          <dgm:bulletEnabled val="1"/>
        </dgm:presLayoutVars>
      </dgm:prSet>
      <dgm:spPr/>
      <dgm:t>
        <a:bodyPr/>
        <a:lstStyle/>
        <a:p>
          <a:endParaRPr lang="en-US"/>
        </a:p>
      </dgm:t>
    </dgm:pt>
    <dgm:pt modelId="{DFA03823-B68C-412C-8E67-84B99B764F8C}" type="pres">
      <dgm:prSet presAssocID="{16909AA6-0178-4554-B1FA-77B2911E5983}" presName="descendantText" presStyleLbl="alignAcc1" presStyleIdx="3" presStyleCnt="11">
        <dgm:presLayoutVars>
          <dgm:bulletEnabled val="1"/>
        </dgm:presLayoutVars>
      </dgm:prSet>
      <dgm:spPr/>
      <dgm:t>
        <a:bodyPr/>
        <a:lstStyle/>
        <a:p>
          <a:endParaRPr lang="en-US"/>
        </a:p>
      </dgm:t>
    </dgm:pt>
    <dgm:pt modelId="{DA811CFB-3E3E-40C6-B4BC-AB2A1B6ED4FA}" type="pres">
      <dgm:prSet presAssocID="{8A0FBE53-F15B-4E08-A984-21CA469104F8}" presName="sp" presStyleCnt="0"/>
      <dgm:spPr/>
    </dgm:pt>
    <dgm:pt modelId="{49E0A249-833B-4E7D-9476-31AEDF657D80}" type="pres">
      <dgm:prSet presAssocID="{7B792CEE-DECF-4194-B8FC-759A7D108771}" presName="composite" presStyleCnt="0"/>
      <dgm:spPr/>
    </dgm:pt>
    <dgm:pt modelId="{CE74551B-4BCB-4F31-B2AC-4DE8DF218056}" type="pres">
      <dgm:prSet presAssocID="{7B792CEE-DECF-4194-B8FC-759A7D108771}" presName="parentText" presStyleLbl="alignNode1" presStyleIdx="4" presStyleCnt="11">
        <dgm:presLayoutVars>
          <dgm:chMax val="1"/>
          <dgm:bulletEnabled val="1"/>
        </dgm:presLayoutVars>
      </dgm:prSet>
      <dgm:spPr/>
      <dgm:t>
        <a:bodyPr/>
        <a:lstStyle/>
        <a:p>
          <a:endParaRPr lang="en-US"/>
        </a:p>
      </dgm:t>
    </dgm:pt>
    <dgm:pt modelId="{6B73017E-036F-4CF8-B7BE-BEE83A0BED6D}" type="pres">
      <dgm:prSet presAssocID="{7B792CEE-DECF-4194-B8FC-759A7D108771}" presName="descendantText" presStyleLbl="alignAcc1" presStyleIdx="4" presStyleCnt="11">
        <dgm:presLayoutVars>
          <dgm:bulletEnabled val="1"/>
        </dgm:presLayoutVars>
      </dgm:prSet>
      <dgm:spPr/>
      <dgm:t>
        <a:bodyPr/>
        <a:lstStyle/>
        <a:p>
          <a:endParaRPr lang="en-US"/>
        </a:p>
      </dgm:t>
    </dgm:pt>
    <dgm:pt modelId="{E8972E30-8589-45B8-B2DE-77B98E906E7A}" type="pres">
      <dgm:prSet presAssocID="{B8D00125-0D8B-4881-877F-96FF8FE549AC}" presName="sp" presStyleCnt="0"/>
      <dgm:spPr/>
    </dgm:pt>
    <dgm:pt modelId="{E81FE015-E465-4A98-B925-5C8EAA714CE9}" type="pres">
      <dgm:prSet presAssocID="{991A6F23-C6D2-49C0-A53C-58C8580DC196}" presName="composite" presStyleCnt="0"/>
      <dgm:spPr/>
    </dgm:pt>
    <dgm:pt modelId="{92B150C0-70DD-49C6-9A9C-62C6FB713DA2}" type="pres">
      <dgm:prSet presAssocID="{991A6F23-C6D2-49C0-A53C-58C8580DC196}" presName="parentText" presStyleLbl="alignNode1" presStyleIdx="5" presStyleCnt="11">
        <dgm:presLayoutVars>
          <dgm:chMax val="1"/>
          <dgm:bulletEnabled val="1"/>
        </dgm:presLayoutVars>
      </dgm:prSet>
      <dgm:spPr/>
      <dgm:t>
        <a:bodyPr/>
        <a:lstStyle/>
        <a:p>
          <a:endParaRPr lang="en-US"/>
        </a:p>
      </dgm:t>
    </dgm:pt>
    <dgm:pt modelId="{C8570333-AE49-4341-B43A-90692106EB0B}" type="pres">
      <dgm:prSet presAssocID="{991A6F23-C6D2-49C0-A53C-58C8580DC196}" presName="descendantText" presStyleLbl="alignAcc1" presStyleIdx="5" presStyleCnt="11" custLinFactNeighborX="0">
        <dgm:presLayoutVars>
          <dgm:bulletEnabled val="1"/>
        </dgm:presLayoutVars>
      </dgm:prSet>
      <dgm:spPr/>
      <dgm:t>
        <a:bodyPr/>
        <a:lstStyle/>
        <a:p>
          <a:endParaRPr lang="en-US"/>
        </a:p>
      </dgm:t>
    </dgm:pt>
    <dgm:pt modelId="{9C737B1B-0DB9-4144-A288-417C76FACBC0}" type="pres">
      <dgm:prSet presAssocID="{3552F254-D133-409A-8415-3CCD68DC53F2}" presName="sp" presStyleCnt="0"/>
      <dgm:spPr/>
    </dgm:pt>
    <dgm:pt modelId="{9B47C8E1-4C00-4700-AC2F-9B473751FF6A}" type="pres">
      <dgm:prSet presAssocID="{CC2D4B8B-AE08-499E-9DF5-3837F9B00197}" presName="composite" presStyleCnt="0"/>
      <dgm:spPr/>
    </dgm:pt>
    <dgm:pt modelId="{987BFCF1-3077-4725-AB7A-57A22A013F15}" type="pres">
      <dgm:prSet presAssocID="{CC2D4B8B-AE08-499E-9DF5-3837F9B00197}" presName="parentText" presStyleLbl="alignNode1" presStyleIdx="6" presStyleCnt="11">
        <dgm:presLayoutVars>
          <dgm:chMax val="1"/>
          <dgm:bulletEnabled val="1"/>
        </dgm:presLayoutVars>
      </dgm:prSet>
      <dgm:spPr/>
      <dgm:t>
        <a:bodyPr/>
        <a:lstStyle/>
        <a:p>
          <a:endParaRPr lang="en-US"/>
        </a:p>
      </dgm:t>
    </dgm:pt>
    <dgm:pt modelId="{E472C27A-6967-458F-A1A3-111A2660CA47}" type="pres">
      <dgm:prSet presAssocID="{CC2D4B8B-AE08-499E-9DF5-3837F9B00197}" presName="descendantText" presStyleLbl="alignAcc1" presStyleIdx="6" presStyleCnt="11">
        <dgm:presLayoutVars>
          <dgm:bulletEnabled val="1"/>
        </dgm:presLayoutVars>
      </dgm:prSet>
      <dgm:spPr/>
      <dgm:t>
        <a:bodyPr/>
        <a:lstStyle/>
        <a:p>
          <a:endParaRPr lang="en-US"/>
        </a:p>
      </dgm:t>
    </dgm:pt>
    <dgm:pt modelId="{B3F89E3B-D903-4CF8-AE50-16F648530337}" type="pres">
      <dgm:prSet presAssocID="{79756454-5ABE-420F-BC55-88556CE3D320}" presName="sp" presStyleCnt="0"/>
      <dgm:spPr/>
    </dgm:pt>
    <dgm:pt modelId="{25BC00A8-9AC8-45B0-9F0A-E70177C5FBCF}" type="pres">
      <dgm:prSet presAssocID="{8A3D560D-9ED4-41CC-850C-522B190DABD4}" presName="composite" presStyleCnt="0"/>
      <dgm:spPr/>
    </dgm:pt>
    <dgm:pt modelId="{31D3A8B3-DEA8-421F-8901-028CBBA35895}" type="pres">
      <dgm:prSet presAssocID="{8A3D560D-9ED4-41CC-850C-522B190DABD4}" presName="parentText" presStyleLbl="alignNode1" presStyleIdx="7" presStyleCnt="11">
        <dgm:presLayoutVars>
          <dgm:chMax val="1"/>
          <dgm:bulletEnabled val="1"/>
        </dgm:presLayoutVars>
      </dgm:prSet>
      <dgm:spPr/>
      <dgm:t>
        <a:bodyPr/>
        <a:lstStyle/>
        <a:p>
          <a:endParaRPr lang="en-US"/>
        </a:p>
      </dgm:t>
    </dgm:pt>
    <dgm:pt modelId="{3B3249F8-427A-40C0-9E25-0682BDF99FDE}" type="pres">
      <dgm:prSet presAssocID="{8A3D560D-9ED4-41CC-850C-522B190DABD4}" presName="descendantText" presStyleLbl="alignAcc1" presStyleIdx="7" presStyleCnt="11">
        <dgm:presLayoutVars>
          <dgm:bulletEnabled val="1"/>
        </dgm:presLayoutVars>
      </dgm:prSet>
      <dgm:spPr/>
      <dgm:t>
        <a:bodyPr/>
        <a:lstStyle/>
        <a:p>
          <a:endParaRPr lang="en-US"/>
        </a:p>
      </dgm:t>
    </dgm:pt>
    <dgm:pt modelId="{91185009-1442-4D83-84B8-2ED70500EF85}" type="pres">
      <dgm:prSet presAssocID="{A63611C9-35FA-4A33-96A9-6D337153D833}" presName="sp" presStyleCnt="0"/>
      <dgm:spPr/>
    </dgm:pt>
    <dgm:pt modelId="{7310DFB6-C505-42E9-87F8-7D4754E62694}" type="pres">
      <dgm:prSet presAssocID="{8A28093F-3444-4F91-ACFE-F397E5BE571D}" presName="composite" presStyleCnt="0"/>
      <dgm:spPr/>
    </dgm:pt>
    <dgm:pt modelId="{DF86D43C-0914-4A8B-B330-E350693E09A6}" type="pres">
      <dgm:prSet presAssocID="{8A28093F-3444-4F91-ACFE-F397E5BE571D}" presName="parentText" presStyleLbl="alignNode1" presStyleIdx="8" presStyleCnt="11">
        <dgm:presLayoutVars>
          <dgm:chMax val="1"/>
          <dgm:bulletEnabled val="1"/>
        </dgm:presLayoutVars>
      </dgm:prSet>
      <dgm:spPr/>
      <dgm:t>
        <a:bodyPr/>
        <a:lstStyle/>
        <a:p>
          <a:endParaRPr lang="en-US"/>
        </a:p>
      </dgm:t>
    </dgm:pt>
    <dgm:pt modelId="{F2917621-AE44-4D33-8F15-D7E58AC2CE74}" type="pres">
      <dgm:prSet presAssocID="{8A28093F-3444-4F91-ACFE-F397E5BE571D}" presName="descendantText" presStyleLbl="alignAcc1" presStyleIdx="8" presStyleCnt="11">
        <dgm:presLayoutVars>
          <dgm:bulletEnabled val="1"/>
        </dgm:presLayoutVars>
      </dgm:prSet>
      <dgm:spPr/>
      <dgm:t>
        <a:bodyPr/>
        <a:lstStyle/>
        <a:p>
          <a:endParaRPr lang="en-US"/>
        </a:p>
      </dgm:t>
    </dgm:pt>
    <dgm:pt modelId="{23C83D49-2445-4C9F-8D39-F447504E4103}" type="pres">
      <dgm:prSet presAssocID="{0869BDB7-D3FE-4E19-B022-105A5ADE699A}" presName="sp" presStyleCnt="0"/>
      <dgm:spPr/>
    </dgm:pt>
    <dgm:pt modelId="{F374EC03-FEDC-4363-B57B-3A2AA8E90A0F}" type="pres">
      <dgm:prSet presAssocID="{C3072EA2-0599-42A8-878C-02D73DACFA62}" presName="composite" presStyleCnt="0"/>
      <dgm:spPr/>
    </dgm:pt>
    <dgm:pt modelId="{80467E37-99CA-4C99-A0B9-687D7F0263D1}" type="pres">
      <dgm:prSet presAssocID="{C3072EA2-0599-42A8-878C-02D73DACFA62}" presName="parentText" presStyleLbl="alignNode1" presStyleIdx="9" presStyleCnt="11">
        <dgm:presLayoutVars>
          <dgm:chMax val="1"/>
          <dgm:bulletEnabled val="1"/>
        </dgm:presLayoutVars>
      </dgm:prSet>
      <dgm:spPr/>
      <dgm:t>
        <a:bodyPr/>
        <a:lstStyle/>
        <a:p>
          <a:endParaRPr lang="en-US"/>
        </a:p>
      </dgm:t>
    </dgm:pt>
    <dgm:pt modelId="{D76D25F3-74EB-460C-9ED6-1FE0AF03F9F1}" type="pres">
      <dgm:prSet presAssocID="{C3072EA2-0599-42A8-878C-02D73DACFA62}" presName="descendantText" presStyleLbl="alignAcc1" presStyleIdx="9" presStyleCnt="11">
        <dgm:presLayoutVars>
          <dgm:bulletEnabled val="1"/>
        </dgm:presLayoutVars>
      </dgm:prSet>
      <dgm:spPr/>
      <dgm:t>
        <a:bodyPr/>
        <a:lstStyle/>
        <a:p>
          <a:endParaRPr lang="en-US"/>
        </a:p>
      </dgm:t>
    </dgm:pt>
    <dgm:pt modelId="{EE62329F-DEC0-4EF3-9DA6-89D9F3642CE6}" type="pres">
      <dgm:prSet presAssocID="{100073B8-AF08-4AD8-ACF2-E0245C029558}" presName="sp" presStyleCnt="0"/>
      <dgm:spPr/>
    </dgm:pt>
    <dgm:pt modelId="{B60EABF0-399C-4389-BDB2-DAEC10DF6237}" type="pres">
      <dgm:prSet presAssocID="{8497E150-701B-4F7E-9CE7-E2B12131812B}" presName="composite" presStyleCnt="0"/>
      <dgm:spPr/>
    </dgm:pt>
    <dgm:pt modelId="{511649C9-48FD-4D59-9A00-408D7DDD0F1F}" type="pres">
      <dgm:prSet presAssocID="{8497E150-701B-4F7E-9CE7-E2B12131812B}" presName="parentText" presStyleLbl="alignNode1" presStyleIdx="10" presStyleCnt="11">
        <dgm:presLayoutVars>
          <dgm:chMax val="1"/>
          <dgm:bulletEnabled val="1"/>
        </dgm:presLayoutVars>
      </dgm:prSet>
      <dgm:spPr/>
      <dgm:t>
        <a:bodyPr/>
        <a:lstStyle/>
        <a:p>
          <a:endParaRPr lang="en-US"/>
        </a:p>
      </dgm:t>
    </dgm:pt>
    <dgm:pt modelId="{61370DC5-83F6-4159-8A10-6FBAE3F99C3D}" type="pres">
      <dgm:prSet presAssocID="{8497E150-701B-4F7E-9CE7-E2B12131812B}" presName="descendantText" presStyleLbl="alignAcc1" presStyleIdx="10" presStyleCnt="11">
        <dgm:presLayoutVars>
          <dgm:bulletEnabled val="1"/>
        </dgm:presLayoutVars>
      </dgm:prSet>
      <dgm:spPr/>
      <dgm:t>
        <a:bodyPr/>
        <a:lstStyle/>
        <a:p>
          <a:endParaRPr lang="en-US"/>
        </a:p>
      </dgm:t>
    </dgm:pt>
  </dgm:ptLst>
  <dgm:cxnLst>
    <dgm:cxn modelId="{FDDF8EC6-A220-4A1A-BCF1-FE6781DFA300}" srcId="{991A6F23-C6D2-49C0-A53C-58C8580DC196}" destId="{26C3343F-8FA6-479F-A309-0228A9D493E1}" srcOrd="0" destOrd="0" parTransId="{E4DD2517-01BB-409E-A9C2-B4C911BB61E8}" sibTransId="{20A26A3C-29F1-4088-919D-BE34E30AC87B}"/>
    <dgm:cxn modelId="{934E02C9-97A8-400B-906F-8A0A6CDB18E6}" srcId="{C3072EA2-0599-42A8-878C-02D73DACFA62}" destId="{476BD39C-C2FB-40E0-BC69-5CD091AE01DE}" srcOrd="0" destOrd="0" parTransId="{7FE835EA-363C-49C3-BB32-2DA28293E146}" sibTransId="{6B0F5177-FD50-47E7-B13E-14B8C23473FC}"/>
    <dgm:cxn modelId="{1171B507-BA3B-4C7F-8482-0CEC4B8A7421}" type="presOf" srcId="{468B2A45-F9CC-4EE8-BF0A-90EC4BFA5BF3}" destId="{F2917621-AE44-4D33-8F15-D7E58AC2CE74}" srcOrd="0" destOrd="0" presId="urn:microsoft.com/office/officeart/2005/8/layout/chevron2"/>
    <dgm:cxn modelId="{6A7C4436-0D2F-45AE-9BBE-574AC4D63585}" srcId="{8497E150-701B-4F7E-9CE7-E2B12131812B}" destId="{7D82A345-51F5-4325-BC93-FB2BF4BA5BA5}" srcOrd="0" destOrd="0" parTransId="{FFB4748C-BD8B-46E2-B58A-35E87F311D2F}" sibTransId="{508837AD-AC8D-4524-B228-9188050F341B}"/>
    <dgm:cxn modelId="{5848BC0A-2A8A-40AC-B452-11FBBA532417}" type="presOf" srcId="{C2ADD137-3808-4F2E-8564-DC24CC6304B2}" destId="{1083086D-008F-4C45-B889-53F610CABCD0}" srcOrd="0" destOrd="0" presId="urn:microsoft.com/office/officeart/2005/8/layout/chevron2"/>
    <dgm:cxn modelId="{0040F8AE-39B9-4781-8FAB-A02AA06505CB}" type="presOf" srcId="{F3AC00DB-57D5-4C78-A5B6-AF3028027DAC}" destId="{3B3249F8-427A-40C0-9E25-0682BDF99FDE}" srcOrd="0" destOrd="0" presId="urn:microsoft.com/office/officeart/2005/8/layout/chevron2"/>
    <dgm:cxn modelId="{106A8B9B-9993-4397-9DCA-351ABF018796}" type="presOf" srcId="{476BD39C-C2FB-40E0-BC69-5CD091AE01DE}" destId="{D76D25F3-74EB-460C-9ED6-1FE0AF03F9F1}" srcOrd="0" destOrd="0" presId="urn:microsoft.com/office/officeart/2005/8/layout/chevron2"/>
    <dgm:cxn modelId="{425A1B45-504D-4515-99A4-DF672E1FD671}" type="presOf" srcId="{8A28093F-3444-4F91-ACFE-F397E5BE571D}" destId="{DF86D43C-0914-4A8B-B330-E350693E09A6}" srcOrd="0" destOrd="0" presId="urn:microsoft.com/office/officeart/2005/8/layout/chevron2"/>
    <dgm:cxn modelId="{AF3B0253-6F4D-4566-8926-B33AAA832A23}" srcId="{5F9173A6-F964-4F47-BC43-165575C60281}" destId="{991A6F23-C6D2-49C0-A53C-58C8580DC196}" srcOrd="5" destOrd="0" parTransId="{17DD6999-DAD4-435A-B33F-111265EB3BC3}" sibTransId="{3552F254-D133-409A-8415-3CCD68DC53F2}"/>
    <dgm:cxn modelId="{016DAC8D-DBF4-4089-89C3-B9446BA8F510}" type="presOf" srcId="{8E0C77C1-1F47-4A06-A270-94B08A0D5FD9}" destId="{0A5D5476-CFDF-442E-9613-2028DF10CA97}" srcOrd="0" destOrd="0" presId="urn:microsoft.com/office/officeart/2005/8/layout/chevron2"/>
    <dgm:cxn modelId="{95C12689-F920-4FA3-9FD0-EA9948DE7F54}" srcId="{5F9173A6-F964-4F47-BC43-165575C60281}" destId="{C3072EA2-0599-42A8-878C-02D73DACFA62}" srcOrd="9" destOrd="0" parTransId="{69F72244-FCC2-4D83-A2EF-609B2FAB1A63}" sibTransId="{100073B8-AF08-4AD8-ACF2-E0245C029558}"/>
    <dgm:cxn modelId="{15A40717-EC6E-478D-9029-2D3BCAB48C95}" srcId="{7B792CEE-DECF-4194-B8FC-759A7D108771}" destId="{33C04D3D-77A6-4744-9871-8F52628A09BC}" srcOrd="0" destOrd="0" parTransId="{39B461A3-3B99-4484-9785-59A7FB5FDBF4}" sibTransId="{CBDFC31C-628F-402E-A3CD-5A3FB01522B1}"/>
    <dgm:cxn modelId="{8CC2C28E-3281-476B-B538-C05791AB524A}" type="presOf" srcId="{8497E150-701B-4F7E-9CE7-E2B12131812B}" destId="{511649C9-48FD-4D59-9A00-408D7DDD0F1F}" srcOrd="0" destOrd="0" presId="urn:microsoft.com/office/officeart/2005/8/layout/chevron2"/>
    <dgm:cxn modelId="{E5812E2E-ED41-4099-B723-C2360C29E6BB}" type="presOf" srcId="{991A6F23-C6D2-49C0-A53C-58C8580DC196}" destId="{92B150C0-70DD-49C6-9A9C-62C6FB713DA2}" srcOrd="0" destOrd="0" presId="urn:microsoft.com/office/officeart/2005/8/layout/chevron2"/>
    <dgm:cxn modelId="{79237119-4DC0-49DD-87EB-ADBF84DF0FFF}" type="presOf" srcId="{C3072EA2-0599-42A8-878C-02D73DACFA62}" destId="{80467E37-99CA-4C99-A0B9-687D7F0263D1}" srcOrd="0" destOrd="0" presId="urn:microsoft.com/office/officeart/2005/8/layout/chevron2"/>
    <dgm:cxn modelId="{FD6C182E-F2B0-470A-8BDF-39FEE97F9456}" type="presOf" srcId="{CC2D4B8B-AE08-499E-9DF5-3837F9B00197}" destId="{987BFCF1-3077-4725-AB7A-57A22A013F15}" srcOrd="0" destOrd="0" presId="urn:microsoft.com/office/officeart/2005/8/layout/chevron2"/>
    <dgm:cxn modelId="{CB03F878-BF9A-4262-8B70-B922353CBD27}" srcId="{5F9173A6-F964-4F47-BC43-165575C60281}" destId="{7B792CEE-DECF-4194-B8FC-759A7D108771}" srcOrd="4" destOrd="0" parTransId="{4FAD4CDE-5B47-424F-9AD9-A2E4DD04E53A}" sibTransId="{B8D00125-0D8B-4881-877F-96FF8FE549AC}"/>
    <dgm:cxn modelId="{66D2A973-27FB-43A7-BE40-BFABA30C88F6}" srcId="{391ECC90-BC80-42A8-8584-D5EF72A00939}" destId="{C2ADD137-3808-4F2E-8564-DC24CC6304B2}" srcOrd="0" destOrd="0" parTransId="{ED6798C0-E850-4E94-A9F1-D4E07EFEDCEF}" sibTransId="{B7931B9A-2012-4926-B170-120B2200521F}"/>
    <dgm:cxn modelId="{D41A529A-AE04-410C-AE12-FF448453609A}" type="presOf" srcId="{F71BD75D-1B47-46FD-A375-A1FE2829D936}" destId="{DFA03823-B68C-412C-8E67-84B99B764F8C}" srcOrd="0" destOrd="0" presId="urn:microsoft.com/office/officeart/2005/8/layout/chevron2"/>
    <dgm:cxn modelId="{449710CA-0A67-4887-9765-120F5E995431}" srcId="{8A28093F-3444-4F91-ACFE-F397E5BE571D}" destId="{468B2A45-F9CC-4EE8-BF0A-90EC4BFA5BF3}" srcOrd="0" destOrd="0" parTransId="{80705575-7C0A-463A-8D36-B77B29E6092F}" sibTransId="{AFB6B449-4FD2-41D7-84F3-1642B87F2711}"/>
    <dgm:cxn modelId="{2598B0FB-F2EF-4880-8B6C-FFF0658B375A}" type="presOf" srcId="{16909AA6-0178-4554-B1FA-77B2911E5983}" destId="{EFA09A09-6734-407D-A924-D8785B93DC1E}" srcOrd="0" destOrd="0" presId="urn:microsoft.com/office/officeart/2005/8/layout/chevron2"/>
    <dgm:cxn modelId="{1648D0C5-A422-4FAB-A86E-0AA8411F9913}" srcId="{5F9173A6-F964-4F47-BC43-165575C60281}" destId="{8A28093F-3444-4F91-ACFE-F397E5BE571D}" srcOrd="8" destOrd="0" parTransId="{0390F14F-A93D-456D-8100-A3F1E954F195}" sibTransId="{0869BDB7-D3FE-4E19-B022-105A5ADE699A}"/>
    <dgm:cxn modelId="{8ED9733A-2A3D-451E-AC64-1A98E6BCB38A}" srcId="{5F9173A6-F964-4F47-BC43-165575C60281}" destId="{8497E150-701B-4F7E-9CE7-E2B12131812B}" srcOrd="10" destOrd="0" parTransId="{90DF4C1D-8541-4C31-956F-6DF18DF95CA2}" sibTransId="{DB8BCF37-86F7-4F1A-A6B9-0EA9307209A9}"/>
    <dgm:cxn modelId="{B949DF9E-2B8D-494E-A046-5EE3F913C740}" srcId="{16909AA6-0178-4554-B1FA-77B2911E5983}" destId="{F71BD75D-1B47-46FD-A375-A1FE2829D936}" srcOrd="0" destOrd="0" parTransId="{3B671D81-6D96-4BB0-A2AA-368A85AFECAA}" sibTransId="{71BB1E09-4466-40E5-A40C-05DCB54A3D86}"/>
    <dgm:cxn modelId="{DC13FDAA-2556-4215-A8E7-7C88F02C13BF}" srcId="{5F9173A6-F964-4F47-BC43-165575C60281}" destId="{96D6F47F-BE03-4DEF-8D11-87C4279EF013}" srcOrd="2" destOrd="0" parTransId="{BEED7803-CE2B-4763-B3C8-CC2F4B17276A}" sibTransId="{0849A1DC-4AB1-436E-B382-99082332DF9B}"/>
    <dgm:cxn modelId="{493D9ECF-67E5-4EF6-84A8-BCED8A67C363}" type="presOf" srcId="{C51178A7-A5B5-4E7D-B654-B462D086C0CD}" destId="{2864EAA3-6392-44F6-99BB-7B1E7847C021}" srcOrd="0" destOrd="0" presId="urn:microsoft.com/office/officeart/2005/8/layout/chevron2"/>
    <dgm:cxn modelId="{563EC843-564D-4E75-A7F5-B3BE42ED2087}" type="presOf" srcId="{26C3343F-8FA6-479F-A309-0228A9D493E1}" destId="{C8570333-AE49-4341-B43A-90692106EB0B}" srcOrd="0" destOrd="0" presId="urn:microsoft.com/office/officeart/2005/8/layout/chevron2"/>
    <dgm:cxn modelId="{FFCBEEB6-F927-4A37-A48D-ED6CAF220EF8}" type="presOf" srcId="{B2B81677-E3A4-4911-A659-E1DCBEB0E38E}" destId="{1083086D-008F-4C45-B889-53F610CABCD0}" srcOrd="0" destOrd="1" presId="urn:microsoft.com/office/officeart/2005/8/layout/chevron2"/>
    <dgm:cxn modelId="{DBB4282E-2324-49A0-89E9-9F79C28D734C}" type="presOf" srcId="{1412A7EE-E6F9-402C-9A47-FFB4AC6A8744}" destId="{E472C27A-6967-458F-A1A3-111A2660CA47}" srcOrd="0" destOrd="0" presId="urn:microsoft.com/office/officeart/2005/8/layout/chevron2"/>
    <dgm:cxn modelId="{148793E7-89AC-4852-8223-C68FD43D55A2}" srcId="{5F9173A6-F964-4F47-BC43-165575C60281}" destId="{8A3D560D-9ED4-41CC-850C-522B190DABD4}" srcOrd="7" destOrd="0" parTransId="{36846617-4208-482D-8BF7-8E9940093D71}" sibTransId="{A63611C9-35FA-4A33-96A9-6D337153D833}"/>
    <dgm:cxn modelId="{8D1565C9-EBE5-4BD3-93B0-B669FA53ED69}" type="presOf" srcId="{7D82A345-51F5-4325-BC93-FB2BF4BA5BA5}" destId="{61370DC5-83F6-4159-8A10-6FBAE3F99C3D}" srcOrd="0" destOrd="0" presId="urn:microsoft.com/office/officeart/2005/8/layout/chevron2"/>
    <dgm:cxn modelId="{A0D008BA-797E-438D-BEA2-1E6BF2ACFEE4}" srcId="{5F9173A6-F964-4F47-BC43-165575C60281}" destId="{391ECC90-BC80-42A8-8584-D5EF72A00939}" srcOrd="1" destOrd="0" parTransId="{8D1F951A-9FBF-4E5F-A5A5-D6DFAB631E03}" sibTransId="{7B1D338A-8590-43E9-BF5C-ECA6BAE14A2D}"/>
    <dgm:cxn modelId="{97D82512-4463-40AE-A090-DD0E89B7E109}" type="presOf" srcId="{7B792CEE-DECF-4194-B8FC-759A7D108771}" destId="{CE74551B-4BCB-4F31-B2AC-4DE8DF218056}" srcOrd="0" destOrd="0" presId="urn:microsoft.com/office/officeart/2005/8/layout/chevron2"/>
    <dgm:cxn modelId="{FB9E7485-5F73-4498-A195-16B04682A895}" srcId="{5F9173A6-F964-4F47-BC43-165575C60281}" destId="{CC2D4B8B-AE08-499E-9DF5-3837F9B00197}" srcOrd="6" destOrd="0" parTransId="{06E388A1-4B09-4657-87D3-C7F023157A46}" sibTransId="{79756454-5ABE-420F-BC55-88556CE3D320}"/>
    <dgm:cxn modelId="{8D815551-6714-45C0-8027-D5F8151960B6}" type="presOf" srcId="{410E23B8-80F3-4467-AC2F-904C4AAD6552}" destId="{8E604BE2-9B2E-4D43-8942-A79D1DE03744}" srcOrd="0" destOrd="0" presId="urn:microsoft.com/office/officeart/2005/8/layout/chevron2"/>
    <dgm:cxn modelId="{A3A0F2DB-6C1F-40AA-A54F-992D9F7BA32C}" srcId="{8A3D560D-9ED4-41CC-850C-522B190DABD4}" destId="{F3AC00DB-57D5-4C78-A5B6-AF3028027DAC}" srcOrd="0" destOrd="0" parTransId="{14CE48AF-3BCC-4708-A452-7F4FA42E49B9}" sibTransId="{E85DF6AC-BEAB-48E3-A229-5C26DA8D7834}"/>
    <dgm:cxn modelId="{D67BED6F-6A81-4293-B372-A6A18E861626}" type="presOf" srcId="{5F9173A6-F964-4F47-BC43-165575C60281}" destId="{B14D7570-8AFC-490E-AA41-D8F356B9D017}" srcOrd="0" destOrd="0" presId="urn:microsoft.com/office/officeart/2005/8/layout/chevron2"/>
    <dgm:cxn modelId="{C585EAFD-EB14-4757-9E01-332159756BD0}" srcId="{8E0C77C1-1F47-4A06-A270-94B08A0D5FD9}" destId="{410E23B8-80F3-4467-AC2F-904C4AAD6552}" srcOrd="0" destOrd="0" parTransId="{FEE61767-55FC-4DCE-A2F3-805EB7EBF071}" sibTransId="{9B428D41-4ACF-4F4E-B6A1-A9A44370FCE8}"/>
    <dgm:cxn modelId="{8AFA1452-7104-4E44-9C85-4243FB6CBAB1}" srcId="{CC2D4B8B-AE08-499E-9DF5-3837F9B00197}" destId="{1412A7EE-E6F9-402C-9A47-FFB4AC6A8744}" srcOrd="0" destOrd="0" parTransId="{FBEC4F05-EE55-44E4-ABCE-F67326FCF152}" sibTransId="{61B9AD43-9856-40D1-82C3-6AD24EA36839}"/>
    <dgm:cxn modelId="{340FE30D-30E7-4C21-92B8-B9DD57B4529E}" type="presOf" srcId="{33C04D3D-77A6-4744-9871-8F52628A09BC}" destId="{6B73017E-036F-4CF8-B7BE-BEE83A0BED6D}" srcOrd="0" destOrd="0" presId="urn:microsoft.com/office/officeart/2005/8/layout/chevron2"/>
    <dgm:cxn modelId="{3657DC72-344B-4651-9E10-5C292EF6DE34}" srcId="{96D6F47F-BE03-4DEF-8D11-87C4279EF013}" destId="{C51178A7-A5B5-4E7D-B654-B462D086C0CD}" srcOrd="0" destOrd="0" parTransId="{0811DCBC-737B-42CE-B5DA-7EF4293E508E}" sibTransId="{C01026C3-31A5-4B6B-AD14-98FF423B5D42}"/>
    <dgm:cxn modelId="{DCDF80C4-3C64-4E52-9065-2694A578859D}" type="presOf" srcId="{96D6F47F-BE03-4DEF-8D11-87C4279EF013}" destId="{97C7DC0E-E67C-4F9A-83F7-BFE058CA0D07}" srcOrd="0" destOrd="0" presId="urn:microsoft.com/office/officeart/2005/8/layout/chevron2"/>
    <dgm:cxn modelId="{5253EA6F-7CC4-4C74-9D24-361AC71BB4FB}" type="presOf" srcId="{391ECC90-BC80-42A8-8584-D5EF72A00939}" destId="{53C524CD-1E91-4440-AA99-9F3F68371A71}" srcOrd="0" destOrd="0" presId="urn:microsoft.com/office/officeart/2005/8/layout/chevron2"/>
    <dgm:cxn modelId="{8D453FB7-2454-4A35-A4E6-E9160125CE65}" srcId="{391ECC90-BC80-42A8-8584-D5EF72A00939}" destId="{B2B81677-E3A4-4911-A659-E1DCBEB0E38E}" srcOrd="1" destOrd="0" parTransId="{9BFCD9BF-4053-4C54-9356-3A77493AA679}" sibTransId="{D007B667-A8B6-422B-A964-1952008C33A6}"/>
    <dgm:cxn modelId="{61415C28-6534-4EDE-B43C-F3D445BAD305}" srcId="{5F9173A6-F964-4F47-BC43-165575C60281}" destId="{16909AA6-0178-4554-B1FA-77B2911E5983}" srcOrd="3" destOrd="0" parTransId="{91987CD6-3FED-4734-BC2B-B1E9C1817E19}" sibTransId="{8A0FBE53-F15B-4E08-A984-21CA469104F8}"/>
    <dgm:cxn modelId="{1F4E8220-DB0C-4B78-BFA1-2C31A2E4971A}" srcId="{5F9173A6-F964-4F47-BC43-165575C60281}" destId="{8E0C77C1-1F47-4A06-A270-94B08A0D5FD9}" srcOrd="0" destOrd="0" parTransId="{155EE487-95D0-454F-B9F1-C34F688B01A7}" sibTransId="{AE1A9993-9515-42B2-B9E7-038809C471C7}"/>
    <dgm:cxn modelId="{D324097F-5D10-4474-9635-1F2F9970ACA8}" type="presOf" srcId="{8A3D560D-9ED4-41CC-850C-522B190DABD4}" destId="{31D3A8B3-DEA8-421F-8901-028CBBA35895}" srcOrd="0" destOrd="0" presId="urn:microsoft.com/office/officeart/2005/8/layout/chevron2"/>
    <dgm:cxn modelId="{067A49FC-A190-4AC3-AB1A-E6FB45D3138B}" type="presParOf" srcId="{B14D7570-8AFC-490E-AA41-D8F356B9D017}" destId="{419AA437-8896-4533-A549-E67FAB226AC9}" srcOrd="0" destOrd="0" presId="urn:microsoft.com/office/officeart/2005/8/layout/chevron2"/>
    <dgm:cxn modelId="{40CBA54F-9EF5-41E5-B8D2-0EEC552A9DB8}" type="presParOf" srcId="{419AA437-8896-4533-A549-E67FAB226AC9}" destId="{0A5D5476-CFDF-442E-9613-2028DF10CA97}" srcOrd="0" destOrd="0" presId="urn:microsoft.com/office/officeart/2005/8/layout/chevron2"/>
    <dgm:cxn modelId="{383655B4-803C-41A2-AA7C-C27B9F6BD582}" type="presParOf" srcId="{419AA437-8896-4533-A549-E67FAB226AC9}" destId="{8E604BE2-9B2E-4D43-8942-A79D1DE03744}" srcOrd="1" destOrd="0" presId="urn:microsoft.com/office/officeart/2005/8/layout/chevron2"/>
    <dgm:cxn modelId="{E385B085-1ED4-4E3B-B568-8291441D067E}" type="presParOf" srcId="{B14D7570-8AFC-490E-AA41-D8F356B9D017}" destId="{A752320E-7462-4D98-A1DE-4D49A7099E3F}" srcOrd="1" destOrd="0" presId="urn:microsoft.com/office/officeart/2005/8/layout/chevron2"/>
    <dgm:cxn modelId="{94F5C4C4-D188-4196-8335-6AA555C8B83C}" type="presParOf" srcId="{B14D7570-8AFC-490E-AA41-D8F356B9D017}" destId="{0ACECC97-F459-4CD6-97BA-231A082B963F}" srcOrd="2" destOrd="0" presId="urn:microsoft.com/office/officeart/2005/8/layout/chevron2"/>
    <dgm:cxn modelId="{3CEA174B-7DD3-4F1D-B8F2-A50B97B5CDD7}" type="presParOf" srcId="{0ACECC97-F459-4CD6-97BA-231A082B963F}" destId="{53C524CD-1E91-4440-AA99-9F3F68371A71}" srcOrd="0" destOrd="0" presId="urn:microsoft.com/office/officeart/2005/8/layout/chevron2"/>
    <dgm:cxn modelId="{B0C7903D-A81A-4DE5-B3A4-7C8EE28D8E7D}" type="presParOf" srcId="{0ACECC97-F459-4CD6-97BA-231A082B963F}" destId="{1083086D-008F-4C45-B889-53F610CABCD0}" srcOrd="1" destOrd="0" presId="urn:microsoft.com/office/officeart/2005/8/layout/chevron2"/>
    <dgm:cxn modelId="{6946E498-0D86-46D1-8342-E3CF0F71599E}" type="presParOf" srcId="{B14D7570-8AFC-490E-AA41-D8F356B9D017}" destId="{4F1BAD5A-1660-4855-AEE8-4A81B0405EDF}" srcOrd="3" destOrd="0" presId="urn:microsoft.com/office/officeart/2005/8/layout/chevron2"/>
    <dgm:cxn modelId="{63C3E7F3-D5E4-4BC8-9B9A-010058E1F12B}" type="presParOf" srcId="{B14D7570-8AFC-490E-AA41-D8F356B9D017}" destId="{2F4B641F-B6A9-47EF-882C-89A3E96C8518}" srcOrd="4" destOrd="0" presId="urn:microsoft.com/office/officeart/2005/8/layout/chevron2"/>
    <dgm:cxn modelId="{11520202-F29D-4996-B421-512D279651FE}" type="presParOf" srcId="{2F4B641F-B6A9-47EF-882C-89A3E96C8518}" destId="{97C7DC0E-E67C-4F9A-83F7-BFE058CA0D07}" srcOrd="0" destOrd="0" presId="urn:microsoft.com/office/officeart/2005/8/layout/chevron2"/>
    <dgm:cxn modelId="{20F9A968-61D3-44F3-8AD0-8EFA44F6ED56}" type="presParOf" srcId="{2F4B641F-B6A9-47EF-882C-89A3E96C8518}" destId="{2864EAA3-6392-44F6-99BB-7B1E7847C021}" srcOrd="1" destOrd="0" presId="urn:microsoft.com/office/officeart/2005/8/layout/chevron2"/>
    <dgm:cxn modelId="{917E6330-FF3A-418A-98B5-BDA7E9AFC4B1}" type="presParOf" srcId="{B14D7570-8AFC-490E-AA41-D8F356B9D017}" destId="{F8D996B6-E89F-46AA-8DFA-A73F06CF5818}" srcOrd="5" destOrd="0" presId="urn:microsoft.com/office/officeart/2005/8/layout/chevron2"/>
    <dgm:cxn modelId="{09462224-629A-40DE-8AE4-A0A6972D5F79}" type="presParOf" srcId="{B14D7570-8AFC-490E-AA41-D8F356B9D017}" destId="{D47D6633-E8FA-4062-BFDC-71A9617EBBB2}" srcOrd="6" destOrd="0" presId="urn:microsoft.com/office/officeart/2005/8/layout/chevron2"/>
    <dgm:cxn modelId="{AC78C818-AFEE-4CE8-99D9-649E307958B9}" type="presParOf" srcId="{D47D6633-E8FA-4062-BFDC-71A9617EBBB2}" destId="{EFA09A09-6734-407D-A924-D8785B93DC1E}" srcOrd="0" destOrd="0" presId="urn:microsoft.com/office/officeart/2005/8/layout/chevron2"/>
    <dgm:cxn modelId="{038E4D6D-6007-4DD4-A885-ACD0055B2B8D}" type="presParOf" srcId="{D47D6633-E8FA-4062-BFDC-71A9617EBBB2}" destId="{DFA03823-B68C-412C-8E67-84B99B764F8C}" srcOrd="1" destOrd="0" presId="urn:microsoft.com/office/officeart/2005/8/layout/chevron2"/>
    <dgm:cxn modelId="{842E93BF-FE3C-46F7-BE83-BFE84C830D7D}" type="presParOf" srcId="{B14D7570-8AFC-490E-AA41-D8F356B9D017}" destId="{DA811CFB-3E3E-40C6-B4BC-AB2A1B6ED4FA}" srcOrd="7" destOrd="0" presId="urn:microsoft.com/office/officeart/2005/8/layout/chevron2"/>
    <dgm:cxn modelId="{8442C01B-C692-4331-8FDD-D9F17DA98B92}" type="presParOf" srcId="{B14D7570-8AFC-490E-AA41-D8F356B9D017}" destId="{49E0A249-833B-4E7D-9476-31AEDF657D80}" srcOrd="8" destOrd="0" presId="urn:microsoft.com/office/officeart/2005/8/layout/chevron2"/>
    <dgm:cxn modelId="{AC666509-78B6-4257-BBF9-ECDC3B7E499C}" type="presParOf" srcId="{49E0A249-833B-4E7D-9476-31AEDF657D80}" destId="{CE74551B-4BCB-4F31-B2AC-4DE8DF218056}" srcOrd="0" destOrd="0" presId="urn:microsoft.com/office/officeart/2005/8/layout/chevron2"/>
    <dgm:cxn modelId="{6E3485BD-4F75-4DF5-B5C0-A62901972741}" type="presParOf" srcId="{49E0A249-833B-4E7D-9476-31AEDF657D80}" destId="{6B73017E-036F-4CF8-B7BE-BEE83A0BED6D}" srcOrd="1" destOrd="0" presId="urn:microsoft.com/office/officeart/2005/8/layout/chevron2"/>
    <dgm:cxn modelId="{1EC68B95-70D9-4A47-9314-3C3258C8AA7C}" type="presParOf" srcId="{B14D7570-8AFC-490E-AA41-D8F356B9D017}" destId="{E8972E30-8589-45B8-B2DE-77B98E906E7A}" srcOrd="9" destOrd="0" presId="urn:microsoft.com/office/officeart/2005/8/layout/chevron2"/>
    <dgm:cxn modelId="{C658E118-2A82-4651-9D20-7ACBBAB11540}" type="presParOf" srcId="{B14D7570-8AFC-490E-AA41-D8F356B9D017}" destId="{E81FE015-E465-4A98-B925-5C8EAA714CE9}" srcOrd="10" destOrd="0" presId="urn:microsoft.com/office/officeart/2005/8/layout/chevron2"/>
    <dgm:cxn modelId="{0391DBC7-1A3D-4542-AAF3-5BC4AC6F1076}" type="presParOf" srcId="{E81FE015-E465-4A98-B925-5C8EAA714CE9}" destId="{92B150C0-70DD-49C6-9A9C-62C6FB713DA2}" srcOrd="0" destOrd="0" presId="urn:microsoft.com/office/officeart/2005/8/layout/chevron2"/>
    <dgm:cxn modelId="{6FEFEB9B-0E82-4A98-9EF2-3F89EB05AA09}" type="presParOf" srcId="{E81FE015-E465-4A98-B925-5C8EAA714CE9}" destId="{C8570333-AE49-4341-B43A-90692106EB0B}" srcOrd="1" destOrd="0" presId="urn:microsoft.com/office/officeart/2005/8/layout/chevron2"/>
    <dgm:cxn modelId="{0FEB7156-BE74-4179-904D-93E11AE225C5}" type="presParOf" srcId="{B14D7570-8AFC-490E-AA41-D8F356B9D017}" destId="{9C737B1B-0DB9-4144-A288-417C76FACBC0}" srcOrd="11" destOrd="0" presId="urn:microsoft.com/office/officeart/2005/8/layout/chevron2"/>
    <dgm:cxn modelId="{0A4FB666-E48F-4969-A2D0-21C33FC2A22D}" type="presParOf" srcId="{B14D7570-8AFC-490E-AA41-D8F356B9D017}" destId="{9B47C8E1-4C00-4700-AC2F-9B473751FF6A}" srcOrd="12" destOrd="0" presId="urn:microsoft.com/office/officeart/2005/8/layout/chevron2"/>
    <dgm:cxn modelId="{3FF875DA-4BFF-4E04-B9D2-AAF57896BF8C}" type="presParOf" srcId="{9B47C8E1-4C00-4700-AC2F-9B473751FF6A}" destId="{987BFCF1-3077-4725-AB7A-57A22A013F15}" srcOrd="0" destOrd="0" presId="urn:microsoft.com/office/officeart/2005/8/layout/chevron2"/>
    <dgm:cxn modelId="{9CD7A2C7-7047-486E-B1DE-4B08FBF96440}" type="presParOf" srcId="{9B47C8E1-4C00-4700-AC2F-9B473751FF6A}" destId="{E472C27A-6967-458F-A1A3-111A2660CA47}" srcOrd="1" destOrd="0" presId="urn:microsoft.com/office/officeart/2005/8/layout/chevron2"/>
    <dgm:cxn modelId="{7150E43A-A7A6-4258-AC95-FAFE61555082}" type="presParOf" srcId="{B14D7570-8AFC-490E-AA41-D8F356B9D017}" destId="{B3F89E3B-D903-4CF8-AE50-16F648530337}" srcOrd="13" destOrd="0" presId="urn:microsoft.com/office/officeart/2005/8/layout/chevron2"/>
    <dgm:cxn modelId="{FA18CBE3-FC58-41D1-87E4-F628A6E8011F}" type="presParOf" srcId="{B14D7570-8AFC-490E-AA41-D8F356B9D017}" destId="{25BC00A8-9AC8-45B0-9F0A-E70177C5FBCF}" srcOrd="14" destOrd="0" presId="urn:microsoft.com/office/officeart/2005/8/layout/chevron2"/>
    <dgm:cxn modelId="{A353DAC2-7E60-452F-B2B7-36AD3511229D}" type="presParOf" srcId="{25BC00A8-9AC8-45B0-9F0A-E70177C5FBCF}" destId="{31D3A8B3-DEA8-421F-8901-028CBBA35895}" srcOrd="0" destOrd="0" presId="urn:microsoft.com/office/officeart/2005/8/layout/chevron2"/>
    <dgm:cxn modelId="{E91C4E0F-60F7-44AC-B101-210C6DDE9167}" type="presParOf" srcId="{25BC00A8-9AC8-45B0-9F0A-E70177C5FBCF}" destId="{3B3249F8-427A-40C0-9E25-0682BDF99FDE}" srcOrd="1" destOrd="0" presId="urn:microsoft.com/office/officeart/2005/8/layout/chevron2"/>
    <dgm:cxn modelId="{47F5BE92-A6A8-4BA6-9A5A-58AC48D427A1}" type="presParOf" srcId="{B14D7570-8AFC-490E-AA41-D8F356B9D017}" destId="{91185009-1442-4D83-84B8-2ED70500EF85}" srcOrd="15" destOrd="0" presId="urn:microsoft.com/office/officeart/2005/8/layout/chevron2"/>
    <dgm:cxn modelId="{DDEC9C49-108D-49E1-A418-00BB61D5E3CC}" type="presParOf" srcId="{B14D7570-8AFC-490E-AA41-D8F356B9D017}" destId="{7310DFB6-C505-42E9-87F8-7D4754E62694}" srcOrd="16" destOrd="0" presId="urn:microsoft.com/office/officeart/2005/8/layout/chevron2"/>
    <dgm:cxn modelId="{8BD127D4-D79A-4886-8EB8-5460359D7C11}" type="presParOf" srcId="{7310DFB6-C505-42E9-87F8-7D4754E62694}" destId="{DF86D43C-0914-4A8B-B330-E350693E09A6}" srcOrd="0" destOrd="0" presId="urn:microsoft.com/office/officeart/2005/8/layout/chevron2"/>
    <dgm:cxn modelId="{242D2234-91FC-46F5-9B37-DC1F44178DB6}" type="presParOf" srcId="{7310DFB6-C505-42E9-87F8-7D4754E62694}" destId="{F2917621-AE44-4D33-8F15-D7E58AC2CE74}" srcOrd="1" destOrd="0" presId="urn:microsoft.com/office/officeart/2005/8/layout/chevron2"/>
    <dgm:cxn modelId="{262ED4B8-397F-408B-965E-5403F425BE94}" type="presParOf" srcId="{B14D7570-8AFC-490E-AA41-D8F356B9D017}" destId="{23C83D49-2445-4C9F-8D39-F447504E4103}" srcOrd="17" destOrd="0" presId="urn:microsoft.com/office/officeart/2005/8/layout/chevron2"/>
    <dgm:cxn modelId="{C625EA5F-666F-4506-BFBD-5071BF51DDE6}" type="presParOf" srcId="{B14D7570-8AFC-490E-AA41-D8F356B9D017}" destId="{F374EC03-FEDC-4363-B57B-3A2AA8E90A0F}" srcOrd="18" destOrd="0" presId="urn:microsoft.com/office/officeart/2005/8/layout/chevron2"/>
    <dgm:cxn modelId="{F9F5432A-8DC4-4D11-9ECD-9FA31FFAC194}" type="presParOf" srcId="{F374EC03-FEDC-4363-B57B-3A2AA8E90A0F}" destId="{80467E37-99CA-4C99-A0B9-687D7F0263D1}" srcOrd="0" destOrd="0" presId="urn:microsoft.com/office/officeart/2005/8/layout/chevron2"/>
    <dgm:cxn modelId="{11942EB2-47AD-4E55-8573-36CB8BB49186}" type="presParOf" srcId="{F374EC03-FEDC-4363-B57B-3A2AA8E90A0F}" destId="{D76D25F3-74EB-460C-9ED6-1FE0AF03F9F1}" srcOrd="1" destOrd="0" presId="urn:microsoft.com/office/officeart/2005/8/layout/chevron2"/>
    <dgm:cxn modelId="{E42001B9-4151-4498-A537-C53AF0E965EE}" type="presParOf" srcId="{B14D7570-8AFC-490E-AA41-D8F356B9D017}" destId="{EE62329F-DEC0-4EF3-9DA6-89D9F3642CE6}" srcOrd="19" destOrd="0" presId="urn:microsoft.com/office/officeart/2005/8/layout/chevron2"/>
    <dgm:cxn modelId="{AB066FC9-7674-4916-A1B1-F72F83C0300C}" type="presParOf" srcId="{B14D7570-8AFC-490E-AA41-D8F356B9D017}" destId="{B60EABF0-399C-4389-BDB2-DAEC10DF6237}" srcOrd="20" destOrd="0" presId="urn:microsoft.com/office/officeart/2005/8/layout/chevron2"/>
    <dgm:cxn modelId="{19982DB9-070B-4E3A-8DEA-D262B030D3D6}" type="presParOf" srcId="{B60EABF0-399C-4389-BDB2-DAEC10DF6237}" destId="{511649C9-48FD-4D59-9A00-408D7DDD0F1F}" srcOrd="0" destOrd="0" presId="urn:microsoft.com/office/officeart/2005/8/layout/chevron2"/>
    <dgm:cxn modelId="{D1EE3ED0-BAB1-4871-BD4F-CCDA254A3704}" type="presParOf" srcId="{B60EABF0-399C-4389-BDB2-DAEC10DF6237}" destId="{61370DC5-83F6-4159-8A10-6FBAE3F99C3D}"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7D9FCE-506D-46A5-A4D1-19A9FBBE0C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1AB6F4A-9BA7-458A-8EC1-862857798E97}">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a-IR" sz="1600" b="1" dirty="0" smtClean="0">
              <a:solidFill>
                <a:schemeClr val="tx1"/>
              </a:solidFill>
              <a:cs typeface="B Nazanin" pitchFamily="2" charset="-78"/>
            </a:rPr>
            <a:t>6.پارکینگ زیر زمینی</a:t>
          </a:r>
          <a:endParaRPr lang="en-US" sz="1600" b="1" dirty="0">
            <a:solidFill>
              <a:schemeClr val="tx1"/>
            </a:solidFill>
            <a:cs typeface="B Nazanin" pitchFamily="2" charset="-78"/>
          </a:endParaRPr>
        </a:p>
      </dgm:t>
    </dgm:pt>
    <dgm:pt modelId="{F4426203-23D3-4D24-A25B-407E7EFF387D}" type="parTrans" cxnId="{CD6AA753-9BF8-4991-AF58-2FF8606E2773}">
      <dgm:prSet/>
      <dgm:spPr/>
      <dgm:t>
        <a:bodyPr/>
        <a:lstStyle/>
        <a:p>
          <a:endParaRPr lang="en-US"/>
        </a:p>
      </dgm:t>
    </dgm:pt>
    <dgm:pt modelId="{1DC474D7-31BD-4BF2-9E83-DD7565F51CDD}" type="sibTrans" cxnId="{CD6AA753-9BF8-4991-AF58-2FF8606E2773}">
      <dgm:prSet/>
      <dgm:spPr/>
      <dgm:t>
        <a:bodyPr/>
        <a:lstStyle/>
        <a:p>
          <a:endParaRPr lang="en-US"/>
        </a:p>
      </dgm:t>
    </dgm:pt>
    <dgm:pt modelId="{E1CBC6F2-7775-4F57-8A19-44ACC2142E9A}">
      <dgm:prSet phldrT="[Text]" custT="1"/>
      <dgm:spPr/>
      <dgm:t>
        <a:bodyPr/>
        <a:lstStyle/>
        <a:p>
          <a:r>
            <a:rPr lang="fa-IR" sz="1600" b="1" dirty="0" smtClean="0">
              <a:cs typeface="B Nazanin" pitchFamily="2" charset="-78"/>
            </a:rPr>
            <a:t>5.پارکینگ بامی</a:t>
          </a:r>
          <a:endParaRPr lang="en-US" sz="1600" b="1" dirty="0">
            <a:cs typeface="B Nazanin" pitchFamily="2" charset="-78"/>
          </a:endParaRPr>
        </a:p>
      </dgm:t>
    </dgm:pt>
    <dgm:pt modelId="{14B634C4-691D-43D1-9924-C37F71924CED}" type="parTrans" cxnId="{7BA2DF5B-6834-4FB0-B839-9B5691DFA522}">
      <dgm:prSet/>
      <dgm:spPr/>
      <dgm:t>
        <a:bodyPr/>
        <a:lstStyle/>
        <a:p>
          <a:endParaRPr lang="en-US"/>
        </a:p>
      </dgm:t>
    </dgm:pt>
    <dgm:pt modelId="{A9633485-5028-4464-9F9C-7C697FAE6794}" type="sibTrans" cxnId="{7BA2DF5B-6834-4FB0-B839-9B5691DFA522}">
      <dgm:prSet/>
      <dgm:spPr/>
      <dgm:t>
        <a:bodyPr/>
        <a:lstStyle/>
        <a:p>
          <a:endParaRPr lang="en-US"/>
        </a:p>
      </dgm:t>
    </dgm:pt>
    <dgm:pt modelId="{AE46A2E1-31B5-46EE-96E4-5792A511A4E9}">
      <dgm:prSet phldrT="[Text]" custT="1"/>
      <dgm:spPr/>
      <dgm:t>
        <a:bodyPr/>
        <a:lstStyle/>
        <a:p>
          <a:r>
            <a:rPr lang="fa-IR" sz="1800" b="1" dirty="0" smtClean="0">
              <a:cs typeface="B Nazanin" pitchFamily="2" charset="-78"/>
            </a:rPr>
            <a:t>4.پارکینگ خیابانی</a:t>
          </a:r>
          <a:endParaRPr lang="en-US" sz="1800" b="1" dirty="0">
            <a:cs typeface="B Nazanin" pitchFamily="2" charset="-78"/>
          </a:endParaRPr>
        </a:p>
      </dgm:t>
    </dgm:pt>
    <dgm:pt modelId="{7A5FE20B-E89F-4455-B490-974550475938}" type="parTrans" cxnId="{16AB3014-39C8-4D1D-9B5D-06AA94015E66}">
      <dgm:prSet/>
      <dgm:spPr/>
      <dgm:t>
        <a:bodyPr/>
        <a:lstStyle/>
        <a:p>
          <a:endParaRPr lang="en-US"/>
        </a:p>
      </dgm:t>
    </dgm:pt>
    <dgm:pt modelId="{7517AF29-BF92-49C1-AB63-2040E376BE05}" type="sibTrans" cxnId="{16AB3014-39C8-4D1D-9B5D-06AA94015E66}">
      <dgm:prSet/>
      <dgm:spPr/>
      <dgm:t>
        <a:bodyPr/>
        <a:lstStyle/>
        <a:p>
          <a:endParaRPr lang="en-US"/>
        </a:p>
      </dgm:t>
    </dgm:pt>
    <dgm:pt modelId="{90000F4C-8AE9-41D2-ADEC-DD0D1B66C4F7}" type="pres">
      <dgm:prSet presAssocID="{B67D9FCE-506D-46A5-A4D1-19A9FBBE0CB3}" presName="Name0" presStyleCnt="0">
        <dgm:presLayoutVars>
          <dgm:dir/>
          <dgm:resizeHandles val="exact"/>
        </dgm:presLayoutVars>
      </dgm:prSet>
      <dgm:spPr/>
      <dgm:t>
        <a:bodyPr/>
        <a:lstStyle/>
        <a:p>
          <a:endParaRPr lang="en-US"/>
        </a:p>
      </dgm:t>
    </dgm:pt>
    <dgm:pt modelId="{0F3AE345-AB54-43CB-96A5-A6D2C75C2F43}" type="pres">
      <dgm:prSet presAssocID="{D1AB6F4A-9BA7-458A-8EC1-862857798E97}" presName="Name5" presStyleLbl="vennNode1" presStyleIdx="0" presStyleCnt="3">
        <dgm:presLayoutVars>
          <dgm:bulletEnabled val="1"/>
        </dgm:presLayoutVars>
      </dgm:prSet>
      <dgm:spPr/>
      <dgm:t>
        <a:bodyPr/>
        <a:lstStyle/>
        <a:p>
          <a:endParaRPr lang="en-US"/>
        </a:p>
      </dgm:t>
    </dgm:pt>
    <dgm:pt modelId="{6F8CDFB0-AF3A-41BD-AB5E-928DD152199E}" type="pres">
      <dgm:prSet presAssocID="{1DC474D7-31BD-4BF2-9E83-DD7565F51CDD}" presName="space" presStyleCnt="0"/>
      <dgm:spPr/>
    </dgm:pt>
    <dgm:pt modelId="{B5F1311B-E373-4D20-A6E9-C397F792CD5C}" type="pres">
      <dgm:prSet presAssocID="{E1CBC6F2-7775-4F57-8A19-44ACC2142E9A}" presName="Name5" presStyleLbl="vennNode1" presStyleIdx="1" presStyleCnt="3">
        <dgm:presLayoutVars>
          <dgm:bulletEnabled val="1"/>
        </dgm:presLayoutVars>
      </dgm:prSet>
      <dgm:spPr/>
      <dgm:t>
        <a:bodyPr/>
        <a:lstStyle/>
        <a:p>
          <a:endParaRPr lang="en-US"/>
        </a:p>
      </dgm:t>
    </dgm:pt>
    <dgm:pt modelId="{C3DA2385-37D0-4B1F-B013-8574E750EF85}" type="pres">
      <dgm:prSet presAssocID="{A9633485-5028-4464-9F9C-7C697FAE6794}" presName="space" presStyleCnt="0"/>
      <dgm:spPr/>
    </dgm:pt>
    <dgm:pt modelId="{C59972E7-3538-4919-94CE-A808F615A819}" type="pres">
      <dgm:prSet presAssocID="{AE46A2E1-31B5-46EE-96E4-5792A511A4E9}" presName="Name5" presStyleLbl="vennNode1" presStyleIdx="2" presStyleCnt="3">
        <dgm:presLayoutVars>
          <dgm:bulletEnabled val="1"/>
        </dgm:presLayoutVars>
      </dgm:prSet>
      <dgm:spPr/>
      <dgm:t>
        <a:bodyPr/>
        <a:lstStyle/>
        <a:p>
          <a:endParaRPr lang="en-US"/>
        </a:p>
      </dgm:t>
    </dgm:pt>
  </dgm:ptLst>
  <dgm:cxnLst>
    <dgm:cxn modelId="{8CC80BB8-BC0D-476A-BDEB-0CCF2BA9D7D1}" type="presOf" srcId="{B67D9FCE-506D-46A5-A4D1-19A9FBBE0CB3}" destId="{90000F4C-8AE9-41D2-ADEC-DD0D1B66C4F7}" srcOrd="0" destOrd="0" presId="urn:microsoft.com/office/officeart/2005/8/layout/venn3"/>
    <dgm:cxn modelId="{E8C9D7E8-D80D-4E5C-8A69-0A94EB4DC229}" type="presOf" srcId="{AE46A2E1-31B5-46EE-96E4-5792A511A4E9}" destId="{C59972E7-3538-4919-94CE-A808F615A819}" srcOrd="0" destOrd="0" presId="urn:microsoft.com/office/officeart/2005/8/layout/venn3"/>
    <dgm:cxn modelId="{D648D6B9-790B-4B55-A7E6-0C104F8A7F08}" type="presOf" srcId="{D1AB6F4A-9BA7-458A-8EC1-862857798E97}" destId="{0F3AE345-AB54-43CB-96A5-A6D2C75C2F43}" srcOrd="0" destOrd="0" presId="urn:microsoft.com/office/officeart/2005/8/layout/venn3"/>
    <dgm:cxn modelId="{CD6AA753-9BF8-4991-AF58-2FF8606E2773}" srcId="{B67D9FCE-506D-46A5-A4D1-19A9FBBE0CB3}" destId="{D1AB6F4A-9BA7-458A-8EC1-862857798E97}" srcOrd="0" destOrd="0" parTransId="{F4426203-23D3-4D24-A25B-407E7EFF387D}" sibTransId="{1DC474D7-31BD-4BF2-9E83-DD7565F51CDD}"/>
    <dgm:cxn modelId="{7BA2DF5B-6834-4FB0-B839-9B5691DFA522}" srcId="{B67D9FCE-506D-46A5-A4D1-19A9FBBE0CB3}" destId="{E1CBC6F2-7775-4F57-8A19-44ACC2142E9A}" srcOrd="1" destOrd="0" parTransId="{14B634C4-691D-43D1-9924-C37F71924CED}" sibTransId="{A9633485-5028-4464-9F9C-7C697FAE6794}"/>
    <dgm:cxn modelId="{14DB0BBD-28EA-4AD4-8F5C-B81387060E0B}" type="presOf" srcId="{E1CBC6F2-7775-4F57-8A19-44ACC2142E9A}" destId="{B5F1311B-E373-4D20-A6E9-C397F792CD5C}" srcOrd="0" destOrd="0" presId="urn:microsoft.com/office/officeart/2005/8/layout/venn3"/>
    <dgm:cxn modelId="{16AB3014-39C8-4D1D-9B5D-06AA94015E66}" srcId="{B67D9FCE-506D-46A5-A4D1-19A9FBBE0CB3}" destId="{AE46A2E1-31B5-46EE-96E4-5792A511A4E9}" srcOrd="2" destOrd="0" parTransId="{7A5FE20B-E89F-4455-B490-974550475938}" sibTransId="{7517AF29-BF92-49C1-AB63-2040E376BE05}"/>
    <dgm:cxn modelId="{72E81555-7179-4A41-A717-8FE50FBCA882}" type="presParOf" srcId="{90000F4C-8AE9-41D2-ADEC-DD0D1B66C4F7}" destId="{0F3AE345-AB54-43CB-96A5-A6D2C75C2F43}" srcOrd="0" destOrd="0" presId="urn:microsoft.com/office/officeart/2005/8/layout/venn3"/>
    <dgm:cxn modelId="{0161DBBD-008B-47ED-BCC9-29946DBF2DC2}" type="presParOf" srcId="{90000F4C-8AE9-41D2-ADEC-DD0D1B66C4F7}" destId="{6F8CDFB0-AF3A-41BD-AB5E-928DD152199E}" srcOrd="1" destOrd="0" presId="urn:microsoft.com/office/officeart/2005/8/layout/venn3"/>
    <dgm:cxn modelId="{F0C8BAB9-5985-4DE3-ADCC-D59AEEBE9C8C}" type="presParOf" srcId="{90000F4C-8AE9-41D2-ADEC-DD0D1B66C4F7}" destId="{B5F1311B-E373-4D20-A6E9-C397F792CD5C}" srcOrd="2" destOrd="0" presId="urn:microsoft.com/office/officeart/2005/8/layout/venn3"/>
    <dgm:cxn modelId="{588DDF88-AE64-425C-9E05-BCCEB8851769}" type="presParOf" srcId="{90000F4C-8AE9-41D2-ADEC-DD0D1B66C4F7}" destId="{C3DA2385-37D0-4B1F-B013-8574E750EF85}" srcOrd="3" destOrd="0" presId="urn:microsoft.com/office/officeart/2005/8/layout/venn3"/>
    <dgm:cxn modelId="{3EBEC017-28E7-42C2-8160-8D2F935C9ADF}" type="presParOf" srcId="{90000F4C-8AE9-41D2-ADEC-DD0D1B66C4F7}" destId="{C59972E7-3538-4919-94CE-A808F615A819}" srcOrd="4" destOrd="0" presId="urn:microsoft.com/office/officeart/2005/8/layout/venn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173A6-F964-4F47-BC43-165575C602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E0C77C1-1F47-4A06-A270-94B08A0D5FD9}">
      <dgm:prSet phldrT="[Text]"/>
      <dgm:spPr/>
      <dgm:t>
        <a:bodyPr/>
        <a:lstStyle/>
        <a:p>
          <a:r>
            <a:rPr lang="fa-IR" dirty="0" smtClean="0">
              <a:cs typeface="B Nazanin" pitchFamily="2" charset="-78"/>
            </a:rPr>
            <a:t>1</a:t>
          </a:r>
          <a:endParaRPr lang="en-US" dirty="0">
            <a:cs typeface="B Nazanin" pitchFamily="2" charset="-78"/>
          </a:endParaRPr>
        </a:p>
      </dgm:t>
    </dgm:pt>
    <dgm:pt modelId="{155EE487-95D0-454F-B9F1-C34F688B01A7}" type="parTrans" cxnId="{1F4E8220-DB0C-4B78-BFA1-2C31A2E4971A}">
      <dgm:prSet/>
      <dgm:spPr/>
      <dgm:t>
        <a:bodyPr/>
        <a:lstStyle/>
        <a:p>
          <a:endParaRPr lang="en-US"/>
        </a:p>
      </dgm:t>
    </dgm:pt>
    <dgm:pt modelId="{AE1A9993-9515-42B2-B9E7-038809C471C7}" type="sibTrans" cxnId="{1F4E8220-DB0C-4B78-BFA1-2C31A2E4971A}">
      <dgm:prSet/>
      <dgm:spPr/>
      <dgm:t>
        <a:bodyPr/>
        <a:lstStyle/>
        <a:p>
          <a:endParaRPr lang="en-US"/>
        </a:p>
      </dgm:t>
    </dgm:pt>
    <dgm:pt modelId="{410E23B8-80F3-4467-AC2F-904C4AAD6552}">
      <dgm:prSet phldrT="[Text]" custT="1"/>
      <dgm:spPr/>
      <dgm:t>
        <a:bodyPr/>
        <a:lstStyle/>
        <a:p>
          <a:pPr rtl="1"/>
          <a:r>
            <a:rPr lang="fa-IR" sz="1800" dirty="0" smtClean="0">
              <a:solidFill>
                <a:schemeClr val="tx2"/>
              </a:solidFill>
              <a:cs typeface="B Nazanin" pitchFamily="2" charset="-78"/>
            </a:rPr>
            <a:t>مطالعه موردی</a:t>
          </a:r>
          <a:endParaRPr lang="en-US" sz="1800" dirty="0">
            <a:solidFill>
              <a:schemeClr val="tx2"/>
            </a:solidFill>
            <a:cs typeface="B Nazanin" pitchFamily="2" charset="-78"/>
          </a:endParaRPr>
        </a:p>
      </dgm:t>
    </dgm:pt>
    <dgm:pt modelId="{FEE61767-55FC-4DCE-A2F3-805EB7EBF071}" type="parTrans" cxnId="{C585EAFD-EB14-4757-9E01-332159756BD0}">
      <dgm:prSet/>
      <dgm:spPr/>
      <dgm:t>
        <a:bodyPr/>
        <a:lstStyle/>
        <a:p>
          <a:endParaRPr lang="en-US"/>
        </a:p>
      </dgm:t>
    </dgm:pt>
    <dgm:pt modelId="{9B428D41-4ACF-4F4E-B6A1-A9A44370FCE8}" type="sibTrans" cxnId="{C585EAFD-EB14-4757-9E01-332159756BD0}">
      <dgm:prSet/>
      <dgm:spPr/>
      <dgm:t>
        <a:bodyPr/>
        <a:lstStyle/>
        <a:p>
          <a:endParaRPr lang="en-US"/>
        </a:p>
      </dgm:t>
    </dgm:pt>
    <dgm:pt modelId="{991A6F23-C6D2-49C0-A53C-58C8580DC196}">
      <dgm:prSet phldrT="[Text]"/>
      <dgm:spPr/>
      <dgm:t>
        <a:bodyPr/>
        <a:lstStyle/>
        <a:p>
          <a:r>
            <a:rPr lang="fa-IR" dirty="0" smtClean="0">
              <a:cs typeface="B Nazanin" pitchFamily="2" charset="-78"/>
            </a:rPr>
            <a:t>6</a:t>
          </a:r>
          <a:endParaRPr lang="en-US" dirty="0">
            <a:cs typeface="B Nazanin" pitchFamily="2" charset="-78"/>
          </a:endParaRPr>
        </a:p>
      </dgm:t>
    </dgm:pt>
    <dgm:pt modelId="{17DD6999-DAD4-435A-B33F-111265EB3BC3}" type="parTrans" cxnId="{AF3B0253-6F4D-4566-8926-B33AAA832A23}">
      <dgm:prSet/>
      <dgm:spPr/>
      <dgm:t>
        <a:bodyPr/>
        <a:lstStyle/>
        <a:p>
          <a:endParaRPr lang="en-US"/>
        </a:p>
      </dgm:t>
    </dgm:pt>
    <dgm:pt modelId="{3552F254-D133-409A-8415-3CCD68DC53F2}" type="sibTrans" cxnId="{AF3B0253-6F4D-4566-8926-B33AAA832A23}">
      <dgm:prSet/>
      <dgm:spPr/>
      <dgm:t>
        <a:bodyPr/>
        <a:lstStyle/>
        <a:p>
          <a:endParaRPr lang="en-US"/>
        </a:p>
      </dgm:t>
    </dgm:pt>
    <dgm:pt modelId="{26C3343F-8FA6-479F-A309-0228A9D493E1}">
      <dgm:prSet phldrT="[Text]"/>
      <dgm:spPr/>
      <dgm:t>
        <a:bodyPr/>
        <a:lstStyle/>
        <a:p>
          <a:pPr rtl="1"/>
          <a:r>
            <a:rPr lang="fa-IR" b="1" dirty="0" smtClean="0">
              <a:cs typeface="B Nazanin" pitchFamily="2" charset="-78"/>
            </a:rPr>
            <a:t>آماده سازی لایه ها</a:t>
          </a:r>
          <a:endParaRPr lang="en-US" dirty="0">
            <a:cs typeface="B Nazanin" pitchFamily="2" charset="-78"/>
          </a:endParaRPr>
        </a:p>
      </dgm:t>
    </dgm:pt>
    <dgm:pt modelId="{E4DD2517-01BB-409E-A9C2-B4C911BB61E8}" type="parTrans" cxnId="{FDDF8EC6-A220-4A1A-BCF1-FE6781DFA300}">
      <dgm:prSet/>
      <dgm:spPr/>
      <dgm:t>
        <a:bodyPr/>
        <a:lstStyle/>
        <a:p>
          <a:endParaRPr lang="en-US"/>
        </a:p>
      </dgm:t>
    </dgm:pt>
    <dgm:pt modelId="{20A26A3C-29F1-4088-919D-BE34E30AC87B}" type="sibTrans" cxnId="{FDDF8EC6-A220-4A1A-BCF1-FE6781DFA300}">
      <dgm:prSet/>
      <dgm:spPr/>
      <dgm:t>
        <a:bodyPr/>
        <a:lstStyle/>
        <a:p>
          <a:endParaRPr lang="en-US"/>
        </a:p>
      </dgm:t>
    </dgm:pt>
    <dgm:pt modelId="{CC2D4B8B-AE08-499E-9DF5-3837F9B00197}">
      <dgm:prSet phldrT="[Text]"/>
      <dgm:spPr/>
      <dgm:t>
        <a:bodyPr/>
        <a:lstStyle/>
        <a:p>
          <a:r>
            <a:rPr lang="fa-IR" dirty="0" smtClean="0">
              <a:cs typeface="B Nazanin" pitchFamily="2" charset="-78"/>
            </a:rPr>
            <a:t>7</a:t>
          </a:r>
          <a:endParaRPr lang="en-US" dirty="0">
            <a:cs typeface="B Nazanin" pitchFamily="2" charset="-78"/>
          </a:endParaRPr>
        </a:p>
      </dgm:t>
    </dgm:pt>
    <dgm:pt modelId="{06E388A1-4B09-4657-87D3-C7F023157A46}" type="parTrans" cxnId="{FB9E7485-5F73-4498-A195-16B04682A895}">
      <dgm:prSet/>
      <dgm:spPr/>
      <dgm:t>
        <a:bodyPr/>
        <a:lstStyle/>
        <a:p>
          <a:endParaRPr lang="en-US"/>
        </a:p>
      </dgm:t>
    </dgm:pt>
    <dgm:pt modelId="{79756454-5ABE-420F-BC55-88556CE3D320}" type="sibTrans" cxnId="{FB9E7485-5F73-4498-A195-16B04682A895}">
      <dgm:prSet/>
      <dgm:spPr/>
      <dgm:t>
        <a:bodyPr/>
        <a:lstStyle/>
        <a:p>
          <a:endParaRPr lang="en-US"/>
        </a:p>
      </dgm:t>
    </dgm:pt>
    <dgm:pt modelId="{1412A7EE-E6F9-402C-9A47-FFB4AC6A8744}">
      <dgm:prSet phldrT="[Text]"/>
      <dgm:spPr/>
      <dgm:t>
        <a:bodyPr/>
        <a:lstStyle/>
        <a:p>
          <a:pPr rtl="1"/>
          <a:r>
            <a:rPr lang="fa-IR" b="1" dirty="0" smtClean="0">
              <a:cs typeface="B Nazanin" pitchFamily="2" charset="-78"/>
            </a:rPr>
            <a:t>ارزش گذاری و تلفیق نهایی معیارها</a:t>
          </a:r>
          <a:endParaRPr lang="en-US" dirty="0">
            <a:cs typeface="B Nazanin" pitchFamily="2" charset="-78"/>
          </a:endParaRPr>
        </a:p>
      </dgm:t>
    </dgm:pt>
    <dgm:pt modelId="{FBEC4F05-EE55-44E4-ABCE-F67326FCF152}" type="parTrans" cxnId="{8AFA1452-7104-4E44-9C85-4243FB6CBAB1}">
      <dgm:prSet/>
      <dgm:spPr/>
      <dgm:t>
        <a:bodyPr/>
        <a:lstStyle/>
        <a:p>
          <a:endParaRPr lang="en-US"/>
        </a:p>
      </dgm:t>
    </dgm:pt>
    <dgm:pt modelId="{61B9AD43-9856-40D1-82C3-6AD24EA36839}" type="sibTrans" cxnId="{8AFA1452-7104-4E44-9C85-4243FB6CBAB1}">
      <dgm:prSet/>
      <dgm:spPr/>
      <dgm:t>
        <a:bodyPr/>
        <a:lstStyle/>
        <a:p>
          <a:endParaRPr lang="en-US"/>
        </a:p>
      </dgm:t>
    </dgm:pt>
    <dgm:pt modelId="{391ECC90-BC80-42A8-8584-D5EF72A00939}">
      <dgm:prSet/>
      <dgm:spPr/>
      <dgm:t>
        <a:bodyPr/>
        <a:lstStyle/>
        <a:p>
          <a:r>
            <a:rPr lang="fa-IR" dirty="0" smtClean="0">
              <a:cs typeface="B Nazanin" pitchFamily="2" charset="-78"/>
            </a:rPr>
            <a:t>2</a:t>
          </a:r>
          <a:endParaRPr lang="en-US" dirty="0">
            <a:cs typeface="B Nazanin" pitchFamily="2" charset="-78"/>
          </a:endParaRPr>
        </a:p>
      </dgm:t>
    </dgm:pt>
    <dgm:pt modelId="{8D1F951A-9FBF-4E5F-A5A5-D6DFAB631E03}" type="parTrans" cxnId="{A0D008BA-797E-438D-BEA2-1E6BF2ACFEE4}">
      <dgm:prSet/>
      <dgm:spPr/>
      <dgm:t>
        <a:bodyPr/>
        <a:lstStyle/>
        <a:p>
          <a:endParaRPr lang="en-US"/>
        </a:p>
      </dgm:t>
    </dgm:pt>
    <dgm:pt modelId="{7B1D338A-8590-43E9-BF5C-ECA6BAE14A2D}" type="sibTrans" cxnId="{A0D008BA-797E-438D-BEA2-1E6BF2ACFEE4}">
      <dgm:prSet/>
      <dgm:spPr/>
      <dgm:t>
        <a:bodyPr/>
        <a:lstStyle/>
        <a:p>
          <a:endParaRPr lang="en-US"/>
        </a:p>
      </dgm:t>
    </dgm:pt>
    <dgm:pt modelId="{96D6F47F-BE03-4DEF-8D11-87C4279EF013}">
      <dgm:prSet/>
      <dgm:spPr/>
      <dgm:t>
        <a:bodyPr/>
        <a:lstStyle/>
        <a:p>
          <a:r>
            <a:rPr lang="fa-IR" dirty="0" smtClean="0">
              <a:cs typeface="B Nazanin" pitchFamily="2" charset="-78"/>
            </a:rPr>
            <a:t>3</a:t>
          </a:r>
          <a:endParaRPr lang="en-US" dirty="0">
            <a:cs typeface="B Nazanin" pitchFamily="2" charset="-78"/>
          </a:endParaRPr>
        </a:p>
      </dgm:t>
    </dgm:pt>
    <dgm:pt modelId="{BEED7803-CE2B-4763-B3C8-CC2F4B17276A}" type="parTrans" cxnId="{DC13FDAA-2556-4215-A8E7-7C88F02C13BF}">
      <dgm:prSet/>
      <dgm:spPr/>
      <dgm:t>
        <a:bodyPr/>
        <a:lstStyle/>
        <a:p>
          <a:endParaRPr lang="en-US"/>
        </a:p>
      </dgm:t>
    </dgm:pt>
    <dgm:pt modelId="{0849A1DC-4AB1-436E-B382-99082332DF9B}" type="sibTrans" cxnId="{DC13FDAA-2556-4215-A8E7-7C88F02C13BF}">
      <dgm:prSet/>
      <dgm:spPr/>
      <dgm:t>
        <a:bodyPr/>
        <a:lstStyle/>
        <a:p>
          <a:endParaRPr lang="en-US"/>
        </a:p>
      </dgm:t>
    </dgm:pt>
    <dgm:pt modelId="{16909AA6-0178-4554-B1FA-77B2911E5983}">
      <dgm:prSet/>
      <dgm:spPr/>
      <dgm:t>
        <a:bodyPr/>
        <a:lstStyle/>
        <a:p>
          <a:r>
            <a:rPr lang="fa-IR" dirty="0" smtClean="0">
              <a:cs typeface="B Nazanin" pitchFamily="2" charset="-78"/>
            </a:rPr>
            <a:t>4</a:t>
          </a:r>
          <a:endParaRPr lang="en-US" dirty="0">
            <a:cs typeface="B Nazanin" pitchFamily="2" charset="-78"/>
          </a:endParaRPr>
        </a:p>
      </dgm:t>
    </dgm:pt>
    <dgm:pt modelId="{91987CD6-3FED-4734-BC2B-B1E9C1817E19}" type="parTrans" cxnId="{61415C28-6534-4EDE-B43C-F3D445BAD305}">
      <dgm:prSet/>
      <dgm:spPr/>
      <dgm:t>
        <a:bodyPr/>
        <a:lstStyle/>
        <a:p>
          <a:endParaRPr lang="en-US"/>
        </a:p>
      </dgm:t>
    </dgm:pt>
    <dgm:pt modelId="{8A0FBE53-F15B-4E08-A984-21CA469104F8}" type="sibTrans" cxnId="{61415C28-6534-4EDE-B43C-F3D445BAD305}">
      <dgm:prSet/>
      <dgm:spPr/>
      <dgm:t>
        <a:bodyPr/>
        <a:lstStyle/>
        <a:p>
          <a:endParaRPr lang="en-US"/>
        </a:p>
      </dgm:t>
    </dgm:pt>
    <dgm:pt modelId="{7B792CEE-DECF-4194-B8FC-759A7D108771}">
      <dgm:prSet/>
      <dgm:spPr/>
      <dgm:t>
        <a:bodyPr/>
        <a:lstStyle/>
        <a:p>
          <a:r>
            <a:rPr lang="fa-IR" dirty="0" smtClean="0">
              <a:cs typeface="B Nazanin" pitchFamily="2" charset="-78"/>
            </a:rPr>
            <a:t>5</a:t>
          </a:r>
          <a:endParaRPr lang="en-US" dirty="0">
            <a:cs typeface="B Nazanin" pitchFamily="2" charset="-78"/>
          </a:endParaRPr>
        </a:p>
      </dgm:t>
    </dgm:pt>
    <dgm:pt modelId="{4FAD4CDE-5B47-424F-9AD9-A2E4DD04E53A}" type="parTrans" cxnId="{CB03F878-BF9A-4262-8B70-B922353CBD27}">
      <dgm:prSet/>
      <dgm:spPr/>
      <dgm:t>
        <a:bodyPr/>
        <a:lstStyle/>
        <a:p>
          <a:endParaRPr lang="en-US"/>
        </a:p>
      </dgm:t>
    </dgm:pt>
    <dgm:pt modelId="{B8D00125-0D8B-4881-877F-96FF8FE549AC}" type="sibTrans" cxnId="{CB03F878-BF9A-4262-8B70-B922353CBD27}">
      <dgm:prSet/>
      <dgm:spPr/>
      <dgm:t>
        <a:bodyPr/>
        <a:lstStyle/>
        <a:p>
          <a:endParaRPr lang="en-US"/>
        </a:p>
      </dgm:t>
    </dgm:pt>
    <dgm:pt modelId="{C2ADD137-3808-4F2E-8564-DC24CC6304B2}">
      <dgm:prSet custT="1"/>
      <dgm:spPr/>
      <dgm:t>
        <a:bodyPr/>
        <a:lstStyle/>
        <a:p>
          <a:pPr rtl="1"/>
          <a:r>
            <a:rPr lang="fa-IR" sz="1400" b="1" dirty="0" smtClean="0">
              <a:cs typeface="B Nazanin" pitchFamily="2" charset="-78"/>
            </a:rPr>
            <a:t>موقعیت حوزه مورد مطالعه </a:t>
          </a:r>
          <a:endParaRPr lang="en-US" sz="1400" dirty="0">
            <a:cs typeface="B Nazanin" pitchFamily="2" charset="-78"/>
          </a:endParaRPr>
        </a:p>
      </dgm:t>
    </dgm:pt>
    <dgm:pt modelId="{ED6798C0-E850-4E94-A9F1-D4E07EFEDCEF}" type="parTrans" cxnId="{66D2A973-27FB-43A7-BE40-BFABA30C88F6}">
      <dgm:prSet/>
      <dgm:spPr/>
      <dgm:t>
        <a:bodyPr/>
        <a:lstStyle/>
        <a:p>
          <a:endParaRPr lang="en-US"/>
        </a:p>
      </dgm:t>
    </dgm:pt>
    <dgm:pt modelId="{B7931B9A-2012-4926-B170-120B2200521F}" type="sibTrans" cxnId="{66D2A973-27FB-43A7-BE40-BFABA30C88F6}">
      <dgm:prSet/>
      <dgm:spPr/>
      <dgm:t>
        <a:bodyPr/>
        <a:lstStyle/>
        <a:p>
          <a:endParaRPr lang="en-US"/>
        </a:p>
      </dgm:t>
    </dgm:pt>
    <dgm:pt modelId="{C51178A7-A5B5-4E7D-B654-B462D086C0CD}">
      <dgm:prSet custT="1"/>
      <dgm:spPr/>
      <dgm:t>
        <a:bodyPr/>
        <a:lstStyle/>
        <a:p>
          <a:pPr rtl="1"/>
          <a:r>
            <a:rPr lang="fa-IR" sz="1200" b="1" dirty="0" smtClean="0">
              <a:cs typeface="B Nazanin" pitchFamily="2" charset="-78"/>
            </a:rPr>
            <a:t>روش کلی مورد استفاده در مکانیابی</a:t>
          </a:r>
          <a:endParaRPr lang="en-US" sz="1200" dirty="0">
            <a:cs typeface="B Nazanin" pitchFamily="2" charset="-78"/>
          </a:endParaRPr>
        </a:p>
      </dgm:t>
    </dgm:pt>
    <dgm:pt modelId="{0811DCBC-737B-42CE-B5DA-7EF4293E508E}" type="parTrans" cxnId="{3657DC72-344B-4651-9E10-5C292EF6DE34}">
      <dgm:prSet/>
      <dgm:spPr/>
      <dgm:t>
        <a:bodyPr/>
        <a:lstStyle/>
        <a:p>
          <a:endParaRPr lang="en-US"/>
        </a:p>
      </dgm:t>
    </dgm:pt>
    <dgm:pt modelId="{C01026C3-31A5-4B6B-AD14-98FF423B5D42}" type="sibTrans" cxnId="{3657DC72-344B-4651-9E10-5C292EF6DE34}">
      <dgm:prSet/>
      <dgm:spPr/>
      <dgm:t>
        <a:bodyPr/>
        <a:lstStyle/>
        <a:p>
          <a:endParaRPr lang="en-US"/>
        </a:p>
      </dgm:t>
    </dgm:pt>
    <dgm:pt modelId="{F71BD75D-1B47-46FD-A375-A1FE2829D936}">
      <dgm:prSet custT="1"/>
      <dgm:spPr/>
      <dgm:t>
        <a:bodyPr/>
        <a:lstStyle/>
        <a:p>
          <a:pPr rtl="1"/>
          <a:r>
            <a:rPr lang="fa-IR" sz="1200" b="1" dirty="0" smtClean="0">
              <a:cs typeface="B Nazanin" pitchFamily="2" charset="-78"/>
            </a:rPr>
            <a:t>فرآیند و معیار های موثر در مکانیابی</a:t>
          </a:r>
          <a:endParaRPr lang="en-US" sz="1200" dirty="0">
            <a:cs typeface="B Nazanin" pitchFamily="2" charset="-78"/>
          </a:endParaRPr>
        </a:p>
      </dgm:t>
    </dgm:pt>
    <dgm:pt modelId="{3B671D81-6D96-4BB0-A2AA-368A85AFECAA}" type="parTrans" cxnId="{B949DF9E-2B8D-494E-A046-5EE3F913C740}">
      <dgm:prSet/>
      <dgm:spPr/>
      <dgm:t>
        <a:bodyPr/>
        <a:lstStyle/>
        <a:p>
          <a:endParaRPr lang="en-US"/>
        </a:p>
      </dgm:t>
    </dgm:pt>
    <dgm:pt modelId="{71BB1E09-4466-40E5-A40C-05DCB54A3D86}" type="sibTrans" cxnId="{B949DF9E-2B8D-494E-A046-5EE3F913C740}">
      <dgm:prSet/>
      <dgm:spPr/>
      <dgm:t>
        <a:bodyPr/>
        <a:lstStyle/>
        <a:p>
          <a:endParaRPr lang="en-US"/>
        </a:p>
      </dgm:t>
    </dgm:pt>
    <dgm:pt modelId="{33C04D3D-77A6-4744-9871-8F52628A09BC}">
      <dgm:prSet/>
      <dgm:spPr/>
      <dgm:t>
        <a:bodyPr/>
        <a:lstStyle/>
        <a:p>
          <a:pPr rtl="1"/>
          <a:r>
            <a:rPr lang="fa-IR" b="1" dirty="0" smtClean="0">
              <a:cs typeface="B Nazanin" pitchFamily="2" charset="-78"/>
            </a:rPr>
            <a:t>وزن دهی به معیارها</a:t>
          </a:r>
          <a:endParaRPr lang="en-US" dirty="0">
            <a:cs typeface="B Nazanin" pitchFamily="2" charset="-78"/>
          </a:endParaRPr>
        </a:p>
      </dgm:t>
    </dgm:pt>
    <dgm:pt modelId="{39B461A3-3B99-4484-9785-59A7FB5FDBF4}" type="parTrans" cxnId="{15A40717-EC6E-478D-9029-2D3BCAB48C95}">
      <dgm:prSet/>
      <dgm:spPr/>
      <dgm:t>
        <a:bodyPr/>
        <a:lstStyle/>
        <a:p>
          <a:endParaRPr lang="en-US"/>
        </a:p>
      </dgm:t>
    </dgm:pt>
    <dgm:pt modelId="{CBDFC31C-628F-402E-A3CD-5A3FB01522B1}" type="sibTrans" cxnId="{15A40717-EC6E-478D-9029-2D3BCAB48C95}">
      <dgm:prSet/>
      <dgm:spPr/>
      <dgm:t>
        <a:bodyPr/>
        <a:lstStyle/>
        <a:p>
          <a:endParaRPr lang="en-US"/>
        </a:p>
      </dgm:t>
    </dgm:pt>
    <dgm:pt modelId="{B14D7570-8AFC-490E-AA41-D8F356B9D017}" type="pres">
      <dgm:prSet presAssocID="{5F9173A6-F964-4F47-BC43-165575C60281}" presName="linearFlow" presStyleCnt="0">
        <dgm:presLayoutVars>
          <dgm:dir val="rev"/>
          <dgm:animLvl val="lvl"/>
          <dgm:resizeHandles val="exact"/>
        </dgm:presLayoutVars>
      </dgm:prSet>
      <dgm:spPr/>
      <dgm:t>
        <a:bodyPr/>
        <a:lstStyle/>
        <a:p>
          <a:endParaRPr lang="en-US"/>
        </a:p>
      </dgm:t>
    </dgm:pt>
    <dgm:pt modelId="{419AA437-8896-4533-A549-E67FAB226AC9}" type="pres">
      <dgm:prSet presAssocID="{8E0C77C1-1F47-4A06-A270-94B08A0D5FD9}" presName="composite" presStyleCnt="0"/>
      <dgm:spPr/>
    </dgm:pt>
    <dgm:pt modelId="{0A5D5476-CFDF-442E-9613-2028DF10CA97}" type="pres">
      <dgm:prSet presAssocID="{8E0C77C1-1F47-4A06-A270-94B08A0D5FD9}" presName="parentText" presStyleLbl="alignNode1" presStyleIdx="0" presStyleCnt="7">
        <dgm:presLayoutVars>
          <dgm:chMax val="1"/>
          <dgm:bulletEnabled val="1"/>
        </dgm:presLayoutVars>
      </dgm:prSet>
      <dgm:spPr/>
      <dgm:t>
        <a:bodyPr/>
        <a:lstStyle/>
        <a:p>
          <a:endParaRPr lang="en-US"/>
        </a:p>
      </dgm:t>
    </dgm:pt>
    <dgm:pt modelId="{8E604BE2-9B2E-4D43-8942-A79D1DE03744}" type="pres">
      <dgm:prSet presAssocID="{8E0C77C1-1F47-4A06-A270-94B08A0D5FD9}" presName="descendantText" presStyleLbl="alignAcc1" presStyleIdx="0" presStyleCnt="7" custLinFactNeighborY="-22634">
        <dgm:presLayoutVars>
          <dgm:bulletEnabled val="1"/>
        </dgm:presLayoutVars>
      </dgm:prSet>
      <dgm:spPr/>
      <dgm:t>
        <a:bodyPr/>
        <a:lstStyle/>
        <a:p>
          <a:endParaRPr lang="en-US"/>
        </a:p>
      </dgm:t>
    </dgm:pt>
    <dgm:pt modelId="{A752320E-7462-4D98-A1DE-4D49A7099E3F}" type="pres">
      <dgm:prSet presAssocID="{AE1A9993-9515-42B2-B9E7-038809C471C7}" presName="sp" presStyleCnt="0"/>
      <dgm:spPr/>
    </dgm:pt>
    <dgm:pt modelId="{0ACECC97-F459-4CD6-97BA-231A082B963F}" type="pres">
      <dgm:prSet presAssocID="{391ECC90-BC80-42A8-8584-D5EF72A00939}" presName="composite" presStyleCnt="0"/>
      <dgm:spPr/>
    </dgm:pt>
    <dgm:pt modelId="{53C524CD-1E91-4440-AA99-9F3F68371A71}" type="pres">
      <dgm:prSet presAssocID="{391ECC90-BC80-42A8-8584-D5EF72A00939}" presName="parentText" presStyleLbl="alignNode1" presStyleIdx="1" presStyleCnt="7">
        <dgm:presLayoutVars>
          <dgm:chMax val="1"/>
          <dgm:bulletEnabled val="1"/>
        </dgm:presLayoutVars>
      </dgm:prSet>
      <dgm:spPr/>
      <dgm:t>
        <a:bodyPr/>
        <a:lstStyle/>
        <a:p>
          <a:endParaRPr lang="en-US"/>
        </a:p>
      </dgm:t>
    </dgm:pt>
    <dgm:pt modelId="{1083086D-008F-4C45-B889-53F610CABCD0}" type="pres">
      <dgm:prSet presAssocID="{391ECC90-BC80-42A8-8584-D5EF72A00939}" presName="descendantText" presStyleLbl="alignAcc1" presStyleIdx="1" presStyleCnt="7">
        <dgm:presLayoutVars>
          <dgm:bulletEnabled val="1"/>
        </dgm:presLayoutVars>
      </dgm:prSet>
      <dgm:spPr/>
      <dgm:t>
        <a:bodyPr/>
        <a:lstStyle/>
        <a:p>
          <a:endParaRPr lang="en-US"/>
        </a:p>
      </dgm:t>
    </dgm:pt>
    <dgm:pt modelId="{4F1BAD5A-1660-4855-AEE8-4A81B0405EDF}" type="pres">
      <dgm:prSet presAssocID="{7B1D338A-8590-43E9-BF5C-ECA6BAE14A2D}" presName="sp" presStyleCnt="0"/>
      <dgm:spPr/>
    </dgm:pt>
    <dgm:pt modelId="{2F4B641F-B6A9-47EF-882C-89A3E96C8518}" type="pres">
      <dgm:prSet presAssocID="{96D6F47F-BE03-4DEF-8D11-87C4279EF013}" presName="composite" presStyleCnt="0"/>
      <dgm:spPr/>
    </dgm:pt>
    <dgm:pt modelId="{97C7DC0E-E67C-4F9A-83F7-BFE058CA0D07}" type="pres">
      <dgm:prSet presAssocID="{96D6F47F-BE03-4DEF-8D11-87C4279EF013}" presName="parentText" presStyleLbl="alignNode1" presStyleIdx="2" presStyleCnt="7">
        <dgm:presLayoutVars>
          <dgm:chMax val="1"/>
          <dgm:bulletEnabled val="1"/>
        </dgm:presLayoutVars>
      </dgm:prSet>
      <dgm:spPr/>
      <dgm:t>
        <a:bodyPr/>
        <a:lstStyle/>
        <a:p>
          <a:endParaRPr lang="en-US"/>
        </a:p>
      </dgm:t>
    </dgm:pt>
    <dgm:pt modelId="{2864EAA3-6392-44F6-99BB-7B1E7847C021}" type="pres">
      <dgm:prSet presAssocID="{96D6F47F-BE03-4DEF-8D11-87C4279EF013}" presName="descendantText" presStyleLbl="alignAcc1" presStyleIdx="2" presStyleCnt="7">
        <dgm:presLayoutVars>
          <dgm:bulletEnabled val="1"/>
        </dgm:presLayoutVars>
      </dgm:prSet>
      <dgm:spPr/>
      <dgm:t>
        <a:bodyPr/>
        <a:lstStyle/>
        <a:p>
          <a:endParaRPr lang="en-US"/>
        </a:p>
      </dgm:t>
    </dgm:pt>
    <dgm:pt modelId="{F8D996B6-E89F-46AA-8DFA-A73F06CF5818}" type="pres">
      <dgm:prSet presAssocID="{0849A1DC-4AB1-436E-B382-99082332DF9B}" presName="sp" presStyleCnt="0"/>
      <dgm:spPr/>
    </dgm:pt>
    <dgm:pt modelId="{D47D6633-E8FA-4062-BFDC-71A9617EBBB2}" type="pres">
      <dgm:prSet presAssocID="{16909AA6-0178-4554-B1FA-77B2911E5983}" presName="composite" presStyleCnt="0"/>
      <dgm:spPr/>
    </dgm:pt>
    <dgm:pt modelId="{EFA09A09-6734-407D-A924-D8785B93DC1E}" type="pres">
      <dgm:prSet presAssocID="{16909AA6-0178-4554-B1FA-77B2911E5983}" presName="parentText" presStyleLbl="alignNode1" presStyleIdx="3" presStyleCnt="7">
        <dgm:presLayoutVars>
          <dgm:chMax val="1"/>
          <dgm:bulletEnabled val="1"/>
        </dgm:presLayoutVars>
      </dgm:prSet>
      <dgm:spPr/>
      <dgm:t>
        <a:bodyPr/>
        <a:lstStyle/>
        <a:p>
          <a:endParaRPr lang="en-US"/>
        </a:p>
      </dgm:t>
    </dgm:pt>
    <dgm:pt modelId="{DFA03823-B68C-412C-8E67-84B99B764F8C}" type="pres">
      <dgm:prSet presAssocID="{16909AA6-0178-4554-B1FA-77B2911E5983}" presName="descendantText" presStyleLbl="alignAcc1" presStyleIdx="3" presStyleCnt="7">
        <dgm:presLayoutVars>
          <dgm:bulletEnabled val="1"/>
        </dgm:presLayoutVars>
      </dgm:prSet>
      <dgm:spPr/>
      <dgm:t>
        <a:bodyPr/>
        <a:lstStyle/>
        <a:p>
          <a:endParaRPr lang="en-US"/>
        </a:p>
      </dgm:t>
    </dgm:pt>
    <dgm:pt modelId="{DA811CFB-3E3E-40C6-B4BC-AB2A1B6ED4FA}" type="pres">
      <dgm:prSet presAssocID="{8A0FBE53-F15B-4E08-A984-21CA469104F8}" presName="sp" presStyleCnt="0"/>
      <dgm:spPr/>
    </dgm:pt>
    <dgm:pt modelId="{49E0A249-833B-4E7D-9476-31AEDF657D80}" type="pres">
      <dgm:prSet presAssocID="{7B792CEE-DECF-4194-B8FC-759A7D108771}" presName="composite" presStyleCnt="0"/>
      <dgm:spPr/>
    </dgm:pt>
    <dgm:pt modelId="{CE74551B-4BCB-4F31-B2AC-4DE8DF218056}" type="pres">
      <dgm:prSet presAssocID="{7B792CEE-DECF-4194-B8FC-759A7D108771}" presName="parentText" presStyleLbl="alignNode1" presStyleIdx="4" presStyleCnt="7">
        <dgm:presLayoutVars>
          <dgm:chMax val="1"/>
          <dgm:bulletEnabled val="1"/>
        </dgm:presLayoutVars>
      </dgm:prSet>
      <dgm:spPr/>
      <dgm:t>
        <a:bodyPr/>
        <a:lstStyle/>
        <a:p>
          <a:endParaRPr lang="en-US"/>
        </a:p>
      </dgm:t>
    </dgm:pt>
    <dgm:pt modelId="{6B73017E-036F-4CF8-B7BE-BEE83A0BED6D}" type="pres">
      <dgm:prSet presAssocID="{7B792CEE-DECF-4194-B8FC-759A7D108771}" presName="descendantText" presStyleLbl="alignAcc1" presStyleIdx="4" presStyleCnt="7">
        <dgm:presLayoutVars>
          <dgm:bulletEnabled val="1"/>
        </dgm:presLayoutVars>
      </dgm:prSet>
      <dgm:spPr/>
      <dgm:t>
        <a:bodyPr/>
        <a:lstStyle/>
        <a:p>
          <a:endParaRPr lang="en-US"/>
        </a:p>
      </dgm:t>
    </dgm:pt>
    <dgm:pt modelId="{E8972E30-8589-45B8-B2DE-77B98E906E7A}" type="pres">
      <dgm:prSet presAssocID="{B8D00125-0D8B-4881-877F-96FF8FE549AC}" presName="sp" presStyleCnt="0"/>
      <dgm:spPr/>
    </dgm:pt>
    <dgm:pt modelId="{E81FE015-E465-4A98-B925-5C8EAA714CE9}" type="pres">
      <dgm:prSet presAssocID="{991A6F23-C6D2-49C0-A53C-58C8580DC196}" presName="composite" presStyleCnt="0"/>
      <dgm:spPr/>
    </dgm:pt>
    <dgm:pt modelId="{92B150C0-70DD-49C6-9A9C-62C6FB713DA2}" type="pres">
      <dgm:prSet presAssocID="{991A6F23-C6D2-49C0-A53C-58C8580DC196}" presName="parentText" presStyleLbl="alignNode1" presStyleIdx="5" presStyleCnt="7">
        <dgm:presLayoutVars>
          <dgm:chMax val="1"/>
          <dgm:bulletEnabled val="1"/>
        </dgm:presLayoutVars>
      </dgm:prSet>
      <dgm:spPr/>
      <dgm:t>
        <a:bodyPr/>
        <a:lstStyle/>
        <a:p>
          <a:endParaRPr lang="en-US"/>
        </a:p>
      </dgm:t>
    </dgm:pt>
    <dgm:pt modelId="{C8570333-AE49-4341-B43A-90692106EB0B}" type="pres">
      <dgm:prSet presAssocID="{991A6F23-C6D2-49C0-A53C-58C8580DC196}" presName="descendantText" presStyleLbl="alignAcc1" presStyleIdx="5" presStyleCnt="7" custLinFactNeighborX="0">
        <dgm:presLayoutVars>
          <dgm:bulletEnabled val="1"/>
        </dgm:presLayoutVars>
      </dgm:prSet>
      <dgm:spPr/>
      <dgm:t>
        <a:bodyPr/>
        <a:lstStyle/>
        <a:p>
          <a:endParaRPr lang="en-US"/>
        </a:p>
      </dgm:t>
    </dgm:pt>
    <dgm:pt modelId="{9C737B1B-0DB9-4144-A288-417C76FACBC0}" type="pres">
      <dgm:prSet presAssocID="{3552F254-D133-409A-8415-3CCD68DC53F2}" presName="sp" presStyleCnt="0"/>
      <dgm:spPr/>
    </dgm:pt>
    <dgm:pt modelId="{9B47C8E1-4C00-4700-AC2F-9B473751FF6A}" type="pres">
      <dgm:prSet presAssocID="{CC2D4B8B-AE08-499E-9DF5-3837F9B00197}" presName="composite" presStyleCnt="0"/>
      <dgm:spPr/>
    </dgm:pt>
    <dgm:pt modelId="{987BFCF1-3077-4725-AB7A-57A22A013F15}" type="pres">
      <dgm:prSet presAssocID="{CC2D4B8B-AE08-499E-9DF5-3837F9B00197}" presName="parentText" presStyleLbl="alignNode1" presStyleIdx="6" presStyleCnt="7">
        <dgm:presLayoutVars>
          <dgm:chMax val="1"/>
          <dgm:bulletEnabled val="1"/>
        </dgm:presLayoutVars>
      </dgm:prSet>
      <dgm:spPr/>
      <dgm:t>
        <a:bodyPr/>
        <a:lstStyle/>
        <a:p>
          <a:endParaRPr lang="en-US"/>
        </a:p>
      </dgm:t>
    </dgm:pt>
    <dgm:pt modelId="{E472C27A-6967-458F-A1A3-111A2660CA47}" type="pres">
      <dgm:prSet presAssocID="{CC2D4B8B-AE08-499E-9DF5-3837F9B00197}" presName="descendantText" presStyleLbl="alignAcc1" presStyleIdx="6" presStyleCnt="7">
        <dgm:presLayoutVars>
          <dgm:bulletEnabled val="1"/>
        </dgm:presLayoutVars>
      </dgm:prSet>
      <dgm:spPr/>
      <dgm:t>
        <a:bodyPr/>
        <a:lstStyle/>
        <a:p>
          <a:endParaRPr lang="en-US"/>
        </a:p>
      </dgm:t>
    </dgm:pt>
  </dgm:ptLst>
  <dgm:cxnLst>
    <dgm:cxn modelId="{201A6CB9-C798-4BAA-B044-A41D3CE88633}" type="presOf" srcId="{5F9173A6-F964-4F47-BC43-165575C60281}" destId="{B14D7570-8AFC-490E-AA41-D8F356B9D017}" srcOrd="0" destOrd="0" presId="urn:microsoft.com/office/officeart/2005/8/layout/chevron2"/>
    <dgm:cxn modelId="{61415C28-6534-4EDE-B43C-F3D445BAD305}" srcId="{5F9173A6-F964-4F47-BC43-165575C60281}" destId="{16909AA6-0178-4554-B1FA-77B2911E5983}" srcOrd="3" destOrd="0" parTransId="{91987CD6-3FED-4734-BC2B-B1E9C1817E19}" sibTransId="{8A0FBE53-F15B-4E08-A984-21CA469104F8}"/>
    <dgm:cxn modelId="{15A40717-EC6E-478D-9029-2D3BCAB48C95}" srcId="{7B792CEE-DECF-4194-B8FC-759A7D108771}" destId="{33C04D3D-77A6-4744-9871-8F52628A09BC}" srcOrd="0" destOrd="0" parTransId="{39B461A3-3B99-4484-9785-59A7FB5FDBF4}" sibTransId="{CBDFC31C-628F-402E-A3CD-5A3FB01522B1}"/>
    <dgm:cxn modelId="{B7CD70A2-0788-4934-8230-67ED57D13CE6}" type="presOf" srcId="{16909AA6-0178-4554-B1FA-77B2911E5983}" destId="{EFA09A09-6734-407D-A924-D8785B93DC1E}" srcOrd="0" destOrd="0" presId="urn:microsoft.com/office/officeart/2005/8/layout/chevron2"/>
    <dgm:cxn modelId="{C585EAFD-EB14-4757-9E01-332159756BD0}" srcId="{8E0C77C1-1F47-4A06-A270-94B08A0D5FD9}" destId="{410E23B8-80F3-4467-AC2F-904C4AAD6552}" srcOrd="0" destOrd="0" parTransId="{FEE61767-55FC-4DCE-A2F3-805EB7EBF071}" sibTransId="{9B428D41-4ACF-4F4E-B6A1-A9A44370FCE8}"/>
    <dgm:cxn modelId="{F5BB7466-F9FF-4B10-84DF-011E8A8C23D8}" type="presOf" srcId="{7B792CEE-DECF-4194-B8FC-759A7D108771}" destId="{CE74551B-4BCB-4F31-B2AC-4DE8DF218056}" srcOrd="0" destOrd="0" presId="urn:microsoft.com/office/officeart/2005/8/layout/chevron2"/>
    <dgm:cxn modelId="{BA197918-C6EA-4429-AFD9-A69FEF02CF34}" type="presOf" srcId="{CC2D4B8B-AE08-499E-9DF5-3837F9B00197}" destId="{987BFCF1-3077-4725-AB7A-57A22A013F15}" srcOrd="0" destOrd="0" presId="urn:microsoft.com/office/officeart/2005/8/layout/chevron2"/>
    <dgm:cxn modelId="{D7E53A5C-A834-444F-AC42-DE34DCA63918}" type="presOf" srcId="{391ECC90-BC80-42A8-8584-D5EF72A00939}" destId="{53C524CD-1E91-4440-AA99-9F3F68371A71}" srcOrd="0" destOrd="0" presId="urn:microsoft.com/office/officeart/2005/8/layout/chevron2"/>
    <dgm:cxn modelId="{2482A34F-87BD-4328-BEEB-FBAEA032E494}" type="presOf" srcId="{33C04D3D-77A6-4744-9871-8F52628A09BC}" destId="{6B73017E-036F-4CF8-B7BE-BEE83A0BED6D}" srcOrd="0" destOrd="0" presId="urn:microsoft.com/office/officeart/2005/8/layout/chevron2"/>
    <dgm:cxn modelId="{BA95A321-2E46-4486-B813-CE2FD91961CB}" type="presOf" srcId="{F71BD75D-1B47-46FD-A375-A1FE2829D936}" destId="{DFA03823-B68C-412C-8E67-84B99B764F8C}" srcOrd="0" destOrd="0" presId="urn:microsoft.com/office/officeart/2005/8/layout/chevron2"/>
    <dgm:cxn modelId="{BE1C1D00-0C6B-4E17-9F86-E391CE2AA2EA}" type="presOf" srcId="{8E0C77C1-1F47-4A06-A270-94B08A0D5FD9}" destId="{0A5D5476-CFDF-442E-9613-2028DF10CA97}" srcOrd="0" destOrd="0" presId="urn:microsoft.com/office/officeart/2005/8/layout/chevron2"/>
    <dgm:cxn modelId="{3657DC72-344B-4651-9E10-5C292EF6DE34}" srcId="{96D6F47F-BE03-4DEF-8D11-87C4279EF013}" destId="{C51178A7-A5B5-4E7D-B654-B462D086C0CD}" srcOrd="0" destOrd="0" parTransId="{0811DCBC-737B-42CE-B5DA-7EF4293E508E}" sibTransId="{C01026C3-31A5-4B6B-AD14-98FF423B5D42}"/>
    <dgm:cxn modelId="{FDDF8EC6-A220-4A1A-BCF1-FE6781DFA300}" srcId="{991A6F23-C6D2-49C0-A53C-58C8580DC196}" destId="{26C3343F-8FA6-479F-A309-0228A9D493E1}" srcOrd="0" destOrd="0" parTransId="{E4DD2517-01BB-409E-A9C2-B4C911BB61E8}" sibTransId="{20A26A3C-29F1-4088-919D-BE34E30AC87B}"/>
    <dgm:cxn modelId="{66D2A973-27FB-43A7-BE40-BFABA30C88F6}" srcId="{391ECC90-BC80-42A8-8584-D5EF72A00939}" destId="{C2ADD137-3808-4F2E-8564-DC24CC6304B2}" srcOrd="0" destOrd="0" parTransId="{ED6798C0-E850-4E94-A9F1-D4E07EFEDCEF}" sibTransId="{B7931B9A-2012-4926-B170-120B2200521F}"/>
    <dgm:cxn modelId="{CC02B64F-F60B-427A-9D04-86CCCD261B47}" type="presOf" srcId="{C2ADD137-3808-4F2E-8564-DC24CC6304B2}" destId="{1083086D-008F-4C45-B889-53F610CABCD0}" srcOrd="0" destOrd="0" presId="urn:microsoft.com/office/officeart/2005/8/layout/chevron2"/>
    <dgm:cxn modelId="{FB9E7485-5F73-4498-A195-16B04682A895}" srcId="{5F9173A6-F964-4F47-BC43-165575C60281}" destId="{CC2D4B8B-AE08-499E-9DF5-3837F9B00197}" srcOrd="6" destOrd="0" parTransId="{06E388A1-4B09-4657-87D3-C7F023157A46}" sibTransId="{79756454-5ABE-420F-BC55-88556CE3D320}"/>
    <dgm:cxn modelId="{6A51BE0F-EA18-44FC-B3A0-2D9222B8E799}" type="presOf" srcId="{96D6F47F-BE03-4DEF-8D11-87C4279EF013}" destId="{97C7DC0E-E67C-4F9A-83F7-BFE058CA0D07}" srcOrd="0" destOrd="0" presId="urn:microsoft.com/office/officeart/2005/8/layout/chevron2"/>
    <dgm:cxn modelId="{FCF286F3-DC52-4006-A083-BAC45B7B4EC1}" type="presOf" srcId="{C51178A7-A5B5-4E7D-B654-B462D086C0CD}" destId="{2864EAA3-6392-44F6-99BB-7B1E7847C021}" srcOrd="0" destOrd="0" presId="urn:microsoft.com/office/officeart/2005/8/layout/chevron2"/>
    <dgm:cxn modelId="{EA89CAD6-6C81-4C57-9700-86410F122F73}" type="presOf" srcId="{410E23B8-80F3-4467-AC2F-904C4AAD6552}" destId="{8E604BE2-9B2E-4D43-8942-A79D1DE03744}" srcOrd="0" destOrd="0" presId="urn:microsoft.com/office/officeart/2005/8/layout/chevron2"/>
    <dgm:cxn modelId="{2E24CCFA-6F9F-4F2E-822F-9441E55F7540}" type="presOf" srcId="{991A6F23-C6D2-49C0-A53C-58C8580DC196}" destId="{92B150C0-70DD-49C6-9A9C-62C6FB713DA2}" srcOrd="0" destOrd="0" presId="urn:microsoft.com/office/officeart/2005/8/layout/chevron2"/>
    <dgm:cxn modelId="{2CFE287D-F5E0-4445-BE6D-EF5B69A243B3}" type="presOf" srcId="{1412A7EE-E6F9-402C-9A47-FFB4AC6A8744}" destId="{E472C27A-6967-458F-A1A3-111A2660CA47}" srcOrd="0" destOrd="0" presId="urn:microsoft.com/office/officeart/2005/8/layout/chevron2"/>
    <dgm:cxn modelId="{1F4E8220-DB0C-4B78-BFA1-2C31A2E4971A}" srcId="{5F9173A6-F964-4F47-BC43-165575C60281}" destId="{8E0C77C1-1F47-4A06-A270-94B08A0D5FD9}" srcOrd="0" destOrd="0" parTransId="{155EE487-95D0-454F-B9F1-C34F688B01A7}" sibTransId="{AE1A9993-9515-42B2-B9E7-038809C471C7}"/>
    <dgm:cxn modelId="{CB03F878-BF9A-4262-8B70-B922353CBD27}" srcId="{5F9173A6-F964-4F47-BC43-165575C60281}" destId="{7B792CEE-DECF-4194-B8FC-759A7D108771}" srcOrd="4" destOrd="0" parTransId="{4FAD4CDE-5B47-424F-9AD9-A2E4DD04E53A}" sibTransId="{B8D00125-0D8B-4881-877F-96FF8FE549AC}"/>
    <dgm:cxn modelId="{AF3B0253-6F4D-4566-8926-B33AAA832A23}" srcId="{5F9173A6-F964-4F47-BC43-165575C60281}" destId="{991A6F23-C6D2-49C0-A53C-58C8580DC196}" srcOrd="5" destOrd="0" parTransId="{17DD6999-DAD4-435A-B33F-111265EB3BC3}" sibTransId="{3552F254-D133-409A-8415-3CCD68DC53F2}"/>
    <dgm:cxn modelId="{38EB1FE9-C7A5-412E-899F-B49165128D59}" type="presOf" srcId="{26C3343F-8FA6-479F-A309-0228A9D493E1}" destId="{C8570333-AE49-4341-B43A-90692106EB0B}" srcOrd="0" destOrd="0" presId="urn:microsoft.com/office/officeart/2005/8/layout/chevron2"/>
    <dgm:cxn modelId="{B949DF9E-2B8D-494E-A046-5EE3F913C740}" srcId="{16909AA6-0178-4554-B1FA-77B2911E5983}" destId="{F71BD75D-1B47-46FD-A375-A1FE2829D936}" srcOrd="0" destOrd="0" parTransId="{3B671D81-6D96-4BB0-A2AA-368A85AFECAA}" sibTransId="{71BB1E09-4466-40E5-A40C-05DCB54A3D86}"/>
    <dgm:cxn modelId="{A0D008BA-797E-438D-BEA2-1E6BF2ACFEE4}" srcId="{5F9173A6-F964-4F47-BC43-165575C60281}" destId="{391ECC90-BC80-42A8-8584-D5EF72A00939}" srcOrd="1" destOrd="0" parTransId="{8D1F951A-9FBF-4E5F-A5A5-D6DFAB631E03}" sibTransId="{7B1D338A-8590-43E9-BF5C-ECA6BAE14A2D}"/>
    <dgm:cxn modelId="{8AFA1452-7104-4E44-9C85-4243FB6CBAB1}" srcId="{CC2D4B8B-AE08-499E-9DF5-3837F9B00197}" destId="{1412A7EE-E6F9-402C-9A47-FFB4AC6A8744}" srcOrd="0" destOrd="0" parTransId="{FBEC4F05-EE55-44E4-ABCE-F67326FCF152}" sibTransId="{61B9AD43-9856-40D1-82C3-6AD24EA36839}"/>
    <dgm:cxn modelId="{DC13FDAA-2556-4215-A8E7-7C88F02C13BF}" srcId="{5F9173A6-F964-4F47-BC43-165575C60281}" destId="{96D6F47F-BE03-4DEF-8D11-87C4279EF013}" srcOrd="2" destOrd="0" parTransId="{BEED7803-CE2B-4763-B3C8-CC2F4B17276A}" sibTransId="{0849A1DC-4AB1-436E-B382-99082332DF9B}"/>
    <dgm:cxn modelId="{BF53DD77-D599-46CF-B718-E0569EAE55B2}" type="presParOf" srcId="{B14D7570-8AFC-490E-AA41-D8F356B9D017}" destId="{419AA437-8896-4533-A549-E67FAB226AC9}" srcOrd="0" destOrd="0" presId="urn:microsoft.com/office/officeart/2005/8/layout/chevron2"/>
    <dgm:cxn modelId="{676503B2-A3F0-41F5-A611-13234B69CE69}" type="presParOf" srcId="{419AA437-8896-4533-A549-E67FAB226AC9}" destId="{0A5D5476-CFDF-442E-9613-2028DF10CA97}" srcOrd="0" destOrd="0" presId="urn:microsoft.com/office/officeart/2005/8/layout/chevron2"/>
    <dgm:cxn modelId="{FF5CEAF1-283D-4B10-B6B1-CA333451E35C}" type="presParOf" srcId="{419AA437-8896-4533-A549-E67FAB226AC9}" destId="{8E604BE2-9B2E-4D43-8942-A79D1DE03744}" srcOrd="1" destOrd="0" presId="urn:microsoft.com/office/officeart/2005/8/layout/chevron2"/>
    <dgm:cxn modelId="{1E5D69E0-3321-4294-96EA-F862DACCBF5A}" type="presParOf" srcId="{B14D7570-8AFC-490E-AA41-D8F356B9D017}" destId="{A752320E-7462-4D98-A1DE-4D49A7099E3F}" srcOrd="1" destOrd="0" presId="urn:microsoft.com/office/officeart/2005/8/layout/chevron2"/>
    <dgm:cxn modelId="{A53FC8F6-76D1-43C0-AE6F-D5144DC68B70}" type="presParOf" srcId="{B14D7570-8AFC-490E-AA41-D8F356B9D017}" destId="{0ACECC97-F459-4CD6-97BA-231A082B963F}" srcOrd="2" destOrd="0" presId="urn:microsoft.com/office/officeart/2005/8/layout/chevron2"/>
    <dgm:cxn modelId="{65DE61EF-AC77-430C-8E40-2540AE1E973C}" type="presParOf" srcId="{0ACECC97-F459-4CD6-97BA-231A082B963F}" destId="{53C524CD-1E91-4440-AA99-9F3F68371A71}" srcOrd="0" destOrd="0" presId="urn:microsoft.com/office/officeart/2005/8/layout/chevron2"/>
    <dgm:cxn modelId="{6B1CFB6C-E519-4F28-9345-BB81586C8F20}" type="presParOf" srcId="{0ACECC97-F459-4CD6-97BA-231A082B963F}" destId="{1083086D-008F-4C45-B889-53F610CABCD0}" srcOrd="1" destOrd="0" presId="urn:microsoft.com/office/officeart/2005/8/layout/chevron2"/>
    <dgm:cxn modelId="{FED658DB-7AF5-452C-BB35-03DEB2C879A8}" type="presParOf" srcId="{B14D7570-8AFC-490E-AA41-D8F356B9D017}" destId="{4F1BAD5A-1660-4855-AEE8-4A81B0405EDF}" srcOrd="3" destOrd="0" presId="urn:microsoft.com/office/officeart/2005/8/layout/chevron2"/>
    <dgm:cxn modelId="{4FA8A7DF-1C41-4FF1-B85E-B330E466B69E}" type="presParOf" srcId="{B14D7570-8AFC-490E-AA41-D8F356B9D017}" destId="{2F4B641F-B6A9-47EF-882C-89A3E96C8518}" srcOrd="4" destOrd="0" presId="urn:microsoft.com/office/officeart/2005/8/layout/chevron2"/>
    <dgm:cxn modelId="{2822733A-3D25-4678-A9B3-3426C0AFF3B2}" type="presParOf" srcId="{2F4B641F-B6A9-47EF-882C-89A3E96C8518}" destId="{97C7DC0E-E67C-4F9A-83F7-BFE058CA0D07}" srcOrd="0" destOrd="0" presId="urn:microsoft.com/office/officeart/2005/8/layout/chevron2"/>
    <dgm:cxn modelId="{40EDE52F-E389-41B9-BE6D-21E88CB4E228}" type="presParOf" srcId="{2F4B641F-B6A9-47EF-882C-89A3E96C8518}" destId="{2864EAA3-6392-44F6-99BB-7B1E7847C021}" srcOrd="1" destOrd="0" presId="urn:microsoft.com/office/officeart/2005/8/layout/chevron2"/>
    <dgm:cxn modelId="{F19BF07A-1697-4D16-8619-16F1A9DE97B9}" type="presParOf" srcId="{B14D7570-8AFC-490E-AA41-D8F356B9D017}" destId="{F8D996B6-E89F-46AA-8DFA-A73F06CF5818}" srcOrd="5" destOrd="0" presId="urn:microsoft.com/office/officeart/2005/8/layout/chevron2"/>
    <dgm:cxn modelId="{71E5C0EF-1302-4787-9881-42D456DB997C}" type="presParOf" srcId="{B14D7570-8AFC-490E-AA41-D8F356B9D017}" destId="{D47D6633-E8FA-4062-BFDC-71A9617EBBB2}" srcOrd="6" destOrd="0" presId="urn:microsoft.com/office/officeart/2005/8/layout/chevron2"/>
    <dgm:cxn modelId="{36D79F98-7045-4114-A968-B6D31DD8A08B}" type="presParOf" srcId="{D47D6633-E8FA-4062-BFDC-71A9617EBBB2}" destId="{EFA09A09-6734-407D-A924-D8785B93DC1E}" srcOrd="0" destOrd="0" presId="urn:microsoft.com/office/officeart/2005/8/layout/chevron2"/>
    <dgm:cxn modelId="{F5A0DC9A-EA6C-4A9D-AE35-9B264D1DB9D0}" type="presParOf" srcId="{D47D6633-E8FA-4062-BFDC-71A9617EBBB2}" destId="{DFA03823-B68C-412C-8E67-84B99B764F8C}" srcOrd="1" destOrd="0" presId="urn:microsoft.com/office/officeart/2005/8/layout/chevron2"/>
    <dgm:cxn modelId="{E311172B-3657-4C3B-BF4C-F3745A256598}" type="presParOf" srcId="{B14D7570-8AFC-490E-AA41-D8F356B9D017}" destId="{DA811CFB-3E3E-40C6-B4BC-AB2A1B6ED4FA}" srcOrd="7" destOrd="0" presId="urn:microsoft.com/office/officeart/2005/8/layout/chevron2"/>
    <dgm:cxn modelId="{8CC5B14B-B8CC-441B-BB33-94564B3620DB}" type="presParOf" srcId="{B14D7570-8AFC-490E-AA41-D8F356B9D017}" destId="{49E0A249-833B-4E7D-9476-31AEDF657D80}" srcOrd="8" destOrd="0" presId="urn:microsoft.com/office/officeart/2005/8/layout/chevron2"/>
    <dgm:cxn modelId="{A41514A9-D4F4-48C9-A9AC-DE9BCBA00973}" type="presParOf" srcId="{49E0A249-833B-4E7D-9476-31AEDF657D80}" destId="{CE74551B-4BCB-4F31-B2AC-4DE8DF218056}" srcOrd="0" destOrd="0" presId="urn:microsoft.com/office/officeart/2005/8/layout/chevron2"/>
    <dgm:cxn modelId="{86F83B63-5137-4E9E-9208-4988B884F199}" type="presParOf" srcId="{49E0A249-833B-4E7D-9476-31AEDF657D80}" destId="{6B73017E-036F-4CF8-B7BE-BEE83A0BED6D}" srcOrd="1" destOrd="0" presId="urn:microsoft.com/office/officeart/2005/8/layout/chevron2"/>
    <dgm:cxn modelId="{A8A78B3F-C4BE-44BE-BC1F-D0636A16593A}" type="presParOf" srcId="{B14D7570-8AFC-490E-AA41-D8F356B9D017}" destId="{E8972E30-8589-45B8-B2DE-77B98E906E7A}" srcOrd="9" destOrd="0" presId="urn:microsoft.com/office/officeart/2005/8/layout/chevron2"/>
    <dgm:cxn modelId="{7140A2F9-2C6E-4749-A87F-917A56CC6F02}" type="presParOf" srcId="{B14D7570-8AFC-490E-AA41-D8F356B9D017}" destId="{E81FE015-E465-4A98-B925-5C8EAA714CE9}" srcOrd="10" destOrd="0" presId="urn:microsoft.com/office/officeart/2005/8/layout/chevron2"/>
    <dgm:cxn modelId="{1E4B520B-F31B-4487-A6D7-8F4CE7F9FE6D}" type="presParOf" srcId="{E81FE015-E465-4A98-B925-5C8EAA714CE9}" destId="{92B150C0-70DD-49C6-9A9C-62C6FB713DA2}" srcOrd="0" destOrd="0" presId="urn:microsoft.com/office/officeart/2005/8/layout/chevron2"/>
    <dgm:cxn modelId="{62D1D380-F7A9-4F98-8B13-BE7A3B0EFB34}" type="presParOf" srcId="{E81FE015-E465-4A98-B925-5C8EAA714CE9}" destId="{C8570333-AE49-4341-B43A-90692106EB0B}" srcOrd="1" destOrd="0" presId="urn:microsoft.com/office/officeart/2005/8/layout/chevron2"/>
    <dgm:cxn modelId="{DA30398B-7DD3-4467-B154-191D8673FC2D}" type="presParOf" srcId="{B14D7570-8AFC-490E-AA41-D8F356B9D017}" destId="{9C737B1B-0DB9-4144-A288-417C76FACBC0}" srcOrd="11" destOrd="0" presId="urn:microsoft.com/office/officeart/2005/8/layout/chevron2"/>
    <dgm:cxn modelId="{66C9A124-CC7E-417A-92A1-86A427F4107D}" type="presParOf" srcId="{B14D7570-8AFC-490E-AA41-D8F356B9D017}" destId="{9B47C8E1-4C00-4700-AC2F-9B473751FF6A}" srcOrd="12" destOrd="0" presId="urn:microsoft.com/office/officeart/2005/8/layout/chevron2"/>
    <dgm:cxn modelId="{8ED9B05E-9932-4074-8F11-1DB2876A10A7}" type="presParOf" srcId="{9B47C8E1-4C00-4700-AC2F-9B473751FF6A}" destId="{987BFCF1-3077-4725-AB7A-57A22A013F15}" srcOrd="0" destOrd="0" presId="urn:microsoft.com/office/officeart/2005/8/layout/chevron2"/>
    <dgm:cxn modelId="{0200F6ED-7DE8-4C79-9E1E-165ED53D8274}" type="presParOf" srcId="{9B47C8E1-4C00-4700-AC2F-9B473751FF6A}" destId="{E472C27A-6967-458F-A1A3-111A2660CA47}"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5F9173A6-F964-4F47-BC43-165575C602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E0C77C1-1F47-4A06-A270-94B08A0D5FD9}">
      <dgm:prSet phldrT="[Text]"/>
      <dgm:spPr/>
      <dgm:t>
        <a:bodyPr/>
        <a:lstStyle/>
        <a:p>
          <a:r>
            <a:rPr lang="fa-IR" dirty="0" smtClean="0">
              <a:cs typeface="B Nazanin" pitchFamily="2" charset="-78"/>
            </a:rPr>
            <a:t>1</a:t>
          </a:r>
          <a:endParaRPr lang="en-US" dirty="0">
            <a:cs typeface="B Nazanin" pitchFamily="2" charset="-78"/>
          </a:endParaRPr>
        </a:p>
      </dgm:t>
    </dgm:pt>
    <dgm:pt modelId="{155EE487-95D0-454F-B9F1-C34F688B01A7}" type="parTrans" cxnId="{1F4E8220-DB0C-4B78-BFA1-2C31A2E4971A}">
      <dgm:prSet/>
      <dgm:spPr/>
      <dgm:t>
        <a:bodyPr/>
        <a:lstStyle/>
        <a:p>
          <a:endParaRPr lang="en-US"/>
        </a:p>
      </dgm:t>
    </dgm:pt>
    <dgm:pt modelId="{AE1A9993-9515-42B2-B9E7-038809C471C7}" type="sibTrans" cxnId="{1F4E8220-DB0C-4B78-BFA1-2C31A2E4971A}">
      <dgm:prSet/>
      <dgm:spPr/>
      <dgm:t>
        <a:bodyPr/>
        <a:lstStyle/>
        <a:p>
          <a:endParaRPr lang="en-US"/>
        </a:p>
      </dgm:t>
    </dgm:pt>
    <dgm:pt modelId="{410E23B8-80F3-4467-AC2F-904C4AAD6552}">
      <dgm:prSet phldrT="[Text]" custT="1"/>
      <dgm:spPr/>
      <dgm:t>
        <a:bodyPr/>
        <a:lstStyle/>
        <a:p>
          <a:pPr rtl="1"/>
          <a:r>
            <a:rPr lang="fa-IR" sz="1800" b="0" dirty="0" smtClean="0">
              <a:solidFill>
                <a:schemeClr val="tx2"/>
              </a:solidFill>
              <a:cs typeface="B Nazanin" pitchFamily="2" charset="-78"/>
            </a:rPr>
            <a:t>منابع</a:t>
          </a:r>
          <a:endParaRPr lang="en-US" sz="1800" b="0" dirty="0">
            <a:solidFill>
              <a:schemeClr val="tx2"/>
            </a:solidFill>
            <a:cs typeface="B Nazanin" pitchFamily="2" charset="-78"/>
          </a:endParaRPr>
        </a:p>
      </dgm:t>
    </dgm:pt>
    <dgm:pt modelId="{FEE61767-55FC-4DCE-A2F3-805EB7EBF071}" type="parTrans" cxnId="{C585EAFD-EB14-4757-9E01-332159756BD0}">
      <dgm:prSet/>
      <dgm:spPr/>
      <dgm:t>
        <a:bodyPr/>
        <a:lstStyle/>
        <a:p>
          <a:endParaRPr lang="en-US"/>
        </a:p>
      </dgm:t>
    </dgm:pt>
    <dgm:pt modelId="{9B428D41-4ACF-4F4E-B6A1-A9A44370FCE8}" type="sibTrans" cxnId="{C585EAFD-EB14-4757-9E01-332159756BD0}">
      <dgm:prSet/>
      <dgm:spPr/>
      <dgm:t>
        <a:bodyPr/>
        <a:lstStyle/>
        <a:p>
          <a:endParaRPr lang="en-US"/>
        </a:p>
      </dgm:t>
    </dgm:pt>
    <dgm:pt modelId="{B14D7570-8AFC-490E-AA41-D8F356B9D017}" type="pres">
      <dgm:prSet presAssocID="{5F9173A6-F964-4F47-BC43-165575C60281}" presName="linearFlow" presStyleCnt="0">
        <dgm:presLayoutVars>
          <dgm:dir val="rev"/>
          <dgm:animLvl val="lvl"/>
          <dgm:resizeHandles val="exact"/>
        </dgm:presLayoutVars>
      </dgm:prSet>
      <dgm:spPr/>
      <dgm:t>
        <a:bodyPr/>
        <a:lstStyle/>
        <a:p>
          <a:endParaRPr lang="en-US"/>
        </a:p>
      </dgm:t>
    </dgm:pt>
    <dgm:pt modelId="{419AA437-8896-4533-A549-E67FAB226AC9}" type="pres">
      <dgm:prSet presAssocID="{8E0C77C1-1F47-4A06-A270-94B08A0D5FD9}" presName="composite" presStyleCnt="0"/>
      <dgm:spPr/>
    </dgm:pt>
    <dgm:pt modelId="{0A5D5476-CFDF-442E-9613-2028DF10CA97}" type="pres">
      <dgm:prSet presAssocID="{8E0C77C1-1F47-4A06-A270-94B08A0D5FD9}" presName="parentText" presStyleLbl="alignNode1" presStyleIdx="0" presStyleCnt="1">
        <dgm:presLayoutVars>
          <dgm:chMax val="1"/>
          <dgm:bulletEnabled val="1"/>
        </dgm:presLayoutVars>
      </dgm:prSet>
      <dgm:spPr/>
      <dgm:t>
        <a:bodyPr/>
        <a:lstStyle/>
        <a:p>
          <a:endParaRPr lang="en-US"/>
        </a:p>
      </dgm:t>
    </dgm:pt>
    <dgm:pt modelId="{8E604BE2-9B2E-4D43-8942-A79D1DE03744}" type="pres">
      <dgm:prSet presAssocID="{8E0C77C1-1F47-4A06-A270-94B08A0D5FD9}" presName="descendantText" presStyleLbl="alignAcc1" presStyleIdx="0" presStyleCnt="1" custLinFactNeighborY="-22634">
        <dgm:presLayoutVars>
          <dgm:bulletEnabled val="1"/>
        </dgm:presLayoutVars>
      </dgm:prSet>
      <dgm:spPr/>
      <dgm:t>
        <a:bodyPr/>
        <a:lstStyle/>
        <a:p>
          <a:endParaRPr lang="en-US"/>
        </a:p>
      </dgm:t>
    </dgm:pt>
  </dgm:ptLst>
  <dgm:cxnLst>
    <dgm:cxn modelId="{A680EEF5-CAD7-4B3A-889C-CBEA989920AF}" type="presOf" srcId="{8E0C77C1-1F47-4A06-A270-94B08A0D5FD9}" destId="{0A5D5476-CFDF-442E-9613-2028DF10CA97}" srcOrd="0" destOrd="0" presId="urn:microsoft.com/office/officeart/2005/8/layout/chevron2"/>
    <dgm:cxn modelId="{E904DB2E-2FF7-4C1A-8B4C-709A5FAFB00A}" type="presOf" srcId="{5F9173A6-F964-4F47-BC43-165575C60281}" destId="{B14D7570-8AFC-490E-AA41-D8F356B9D017}" srcOrd="0" destOrd="0" presId="urn:microsoft.com/office/officeart/2005/8/layout/chevron2"/>
    <dgm:cxn modelId="{C585EAFD-EB14-4757-9E01-332159756BD0}" srcId="{8E0C77C1-1F47-4A06-A270-94B08A0D5FD9}" destId="{410E23B8-80F3-4467-AC2F-904C4AAD6552}" srcOrd="0" destOrd="0" parTransId="{FEE61767-55FC-4DCE-A2F3-805EB7EBF071}" sibTransId="{9B428D41-4ACF-4F4E-B6A1-A9A44370FCE8}"/>
    <dgm:cxn modelId="{D59DB1BD-2A54-43AB-8868-130A71EEF119}" type="presOf" srcId="{410E23B8-80F3-4467-AC2F-904C4AAD6552}" destId="{8E604BE2-9B2E-4D43-8942-A79D1DE03744}" srcOrd="0" destOrd="0" presId="urn:microsoft.com/office/officeart/2005/8/layout/chevron2"/>
    <dgm:cxn modelId="{1F4E8220-DB0C-4B78-BFA1-2C31A2E4971A}" srcId="{5F9173A6-F964-4F47-BC43-165575C60281}" destId="{8E0C77C1-1F47-4A06-A270-94B08A0D5FD9}" srcOrd="0" destOrd="0" parTransId="{155EE487-95D0-454F-B9F1-C34F688B01A7}" sibTransId="{AE1A9993-9515-42B2-B9E7-038809C471C7}"/>
    <dgm:cxn modelId="{46589B05-9A06-4BDF-A9AB-0363DBE66497}" type="presParOf" srcId="{B14D7570-8AFC-490E-AA41-D8F356B9D017}" destId="{419AA437-8896-4533-A549-E67FAB226AC9}" srcOrd="0" destOrd="0" presId="urn:microsoft.com/office/officeart/2005/8/layout/chevron2"/>
    <dgm:cxn modelId="{F57A5CB5-0A59-41F6-AB4F-1EC8E281E7E2}" type="presParOf" srcId="{419AA437-8896-4533-A549-E67FAB226AC9}" destId="{0A5D5476-CFDF-442E-9613-2028DF10CA97}" srcOrd="0" destOrd="0" presId="urn:microsoft.com/office/officeart/2005/8/layout/chevron2"/>
    <dgm:cxn modelId="{917CDBFA-FCE1-4376-91F9-2BCCA092A39A}" type="presParOf" srcId="{419AA437-8896-4533-A549-E67FAB226AC9}" destId="{8E604BE2-9B2E-4D43-8942-A79D1DE03744}"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2BE00779-58FE-43C3-A545-3B0AF934BDA9}"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fa-IR"/>
        </a:p>
      </dgm:t>
    </dgm:pt>
    <dgm:pt modelId="{D658614A-DA5A-4FC3-A3CC-C1618D5C62EA}">
      <dgm:prSet phldrT="[Text]"/>
      <dgm:spPr/>
      <dgm:t>
        <a:bodyPr/>
        <a:lstStyle/>
        <a:p>
          <a:pPr rtl="1"/>
          <a:r>
            <a:rPr lang="fa-IR" b="1" dirty="0" smtClean="0">
              <a:solidFill>
                <a:schemeClr val="bg2"/>
              </a:solidFill>
              <a:cs typeface="B Nazanin" pitchFamily="2" charset="-78"/>
            </a:rPr>
            <a:t>زیارتی، مساجد و حسینیه ها</a:t>
          </a:r>
          <a:endParaRPr lang="fa-IR" dirty="0"/>
        </a:p>
      </dgm:t>
    </dgm:pt>
    <dgm:pt modelId="{503C9E69-51DC-488D-9BB3-BD4756D88F80}" type="parTrans" cxnId="{920D2B33-A9CD-4FFE-8DDF-20B825F06E01}">
      <dgm:prSet/>
      <dgm:spPr/>
      <dgm:t>
        <a:bodyPr/>
        <a:lstStyle/>
        <a:p>
          <a:pPr rtl="1"/>
          <a:endParaRPr lang="fa-IR"/>
        </a:p>
      </dgm:t>
    </dgm:pt>
    <dgm:pt modelId="{FEB8BA96-80FF-49AB-B4A8-DC9A64C96EC8}" type="sibTrans" cxnId="{920D2B33-A9CD-4FFE-8DDF-20B825F06E01}">
      <dgm:prSet/>
      <dgm:spPr/>
      <dgm:t>
        <a:bodyPr/>
        <a:lstStyle/>
        <a:p>
          <a:pPr rtl="1"/>
          <a:endParaRPr lang="fa-IR"/>
        </a:p>
      </dgm:t>
    </dgm:pt>
    <dgm:pt modelId="{D09D66F9-5AE3-44F9-9DB6-4226A62D0E2E}">
      <dgm:prSet phldrT="[Text]"/>
      <dgm:spPr/>
      <dgm:t>
        <a:bodyPr/>
        <a:lstStyle/>
        <a:p>
          <a:pPr rtl="1"/>
          <a:r>
            <a:rPr lang="fa-IR" b="1" dirty="0" smtClean="0">
              <a:solidFill>
                <a:schemeClr val="bg2"/>
              </a:solidFill>
              <a:cs typeface="B Nazanin" pitchFamily="2" charset="-78"/>
            </a:rPr>
            <a:t>بیمارستان ها</a:t>
          </a:r>
          <a:endParaRPr lang="fa-IR" dirty="0"/>
        </a:p>
      </dgm:t>
    </dgm:pt>
    <dgm:pt modelId="{8807F67B-22D5-4A46-84E9-4DC7C820581B}" type="parTrans" cxnId="{54FA4B14-F002-450F-AA93-8FB8B5BB9696}">
      <dgm:prSet/>
      <dgm:spPr/>
      <dgm:t>
        <a:bodyPr/>
        <a:lstStyle/>
        <a:p>
          <a:pPr rtl="1"/>
          <a:endParaRPr lang="fa-IR"/>
        </a:p>
      </dgm:t>
    </dgm:pt>
    <dgm:pt modelId="{8D67615F-336F-45C4-8C80-A9F2CD4CA28C}" type="sibTrans" cxnId="{54FA4B14-F002-450F-AA93-8FB8B5BB9696}">
      <dgm:prSet/>
      <dgm:spPr/>
      <dgm:t>
        <a:bodyPr/>
        <a:lstStyle/>
        <a:p>
          <a:pPr rtl="1"/>
          <a:endParaRPr lang="fa-IR"/>
        </a:p>
      </dgm:t>
    </dgm:pt>
    <dgm:pt modelId="{F95514E6-97D6-44F2-9970-F4E04929F7AC}">
      <dgm:prSet phldrT="[Text]"/>
      <dgm:spPr/>
      <dgm:t>
        <a:bodyPr/>
        <a:lstStyle/>
        <a:p>
          <a:pPr rtl="1"/>
          <a:r>
            <a:rPr lang="fa-IR" b="1" dirty="0" smtClean="0">
              <a:solidFill>
                <a:schemeClr val="bg2"/>
              </a:solidFill>
              <a:cs typeface="B Nazanin" pitchFamily="2" charset="-78"/>
            </a:rPr>
            <a:t>سطح خیابان</a:t>
          </a:r>
          <a:endParaRPr lang="fa-IR" dirty="0"/>
        </a:p>
      </dgm:t>
    </dgm:pt>
    <dgm:pt modelId="{387E3595-BB02-4A1D-BF65-CD3F90EF7588}" type="parTrans" cxnId="{3FBD4D6F-4479-4C6D-8265-32EB6E0348B6}">
      <dgm:prSet/>
      <dgm:spPr/>
      <dgm:t>
        <a:bodyPr/>
        <a:lstStyle/>
        <a:p>
          <a:pPr rtl="1"/>
          <a:endParaRPr lang="fa-IR"/>
        </a:p>
      </dgm:t>
    </dgm:pt>
    <dgm:pt modelId="{5F512700-B6F2-47F6-801C-61EEF8F39676}" type="sibTrans" cxnId="{3FBD4D6F-4479-4C6D-8265-32EB6E0348B6}">
      <dgm:prSet/>
      <dgm:spPr/>
      <dgm:t>
        <a:bodyPr/>
        <a:lstStyle/>
        <a:p>
          <a:pPr rtl="1"/>
          <a:endParaRPr lang="fa-IR"/>
        </a:p>
      </dgm:t>
    </dgm:pt>
    <dgm:pt modelId="{57EBE553-5DCA-4315-B418-24E35C35B977}">
      <dgm:prSet phldrT="[Text]" custT="1"/>
      <dgm:spPr/>
      <dgm:t>
        <a:bodyPr/>
        <a:lstStyle/>
        <a:p>
          <a:pPr rtl="1"/>
          <a:r>
            <a:rPr lang="fa-IR" sz="1400" b="1" dirty="0" smtClean="0">
              <a:solidFill>
                <a:schemeClr val="bg2"/>
              </a:solidFill>
              <a:cs typeface="B Nazanin" pitchFamily="2" charset="-78"/>
            </a:rPr>
            <a:t>مراکز فرهنگی</a:t>
          </a:r>
          <a:endParaRPr lang="fa-IR" sz="1400" b="1" dirty="0"/>
        </a:p>
      </dgm:t>
    </dgm:pt>
    <dgm:pt modelId="{C34A3D71-5847-401E-9E75-11B1AA5A4362}" type="parTrans" cxnId="{C69A63DA-7056-48E3-8CC4-614B737410BC}">
      <dgm:prSet/>
      <dgm:spPr/>
      <dgm:t>
        <a:bodyPr/>
        <a:lstStyle/>
        <a:p>
          <a:pPr rtl="1"/>
          <a:endParaRPr lang="fa-IR"/>
        </a:p>
      </dgm:t>
    </dgm:pt>
    <dgm:pt modelId="{AF9C6B1F-9DCB-4A1D-B02C-7C8192D88D19}" type="sibTrans" cxnId="{C69A63DA-7056-48E3-8CC4-614B737410BC}">
      <dgm:prSet/>
      <dgm:spPr/>
      <dgm:t>
        <a:bodyPr/>
        <a:lstStyle/>
        <a:p>
          <a:pPr rtl="1"/>
          <a:endParaRPr lang="fa-IR"/>
        </a:p>
      </dgm:t>
    </dgm:pt>
    <dgm:pt modelId="{AB34F988-241A-447B-880B-2D5AE3153B8E}">
      <dgm:prSet phldrT="[Text]"/>
      <dgm:spPr/>
      <dgm:t>
        <a:bodyPr/>
        <a:lstStyle/>
        <a:p>
          <a:pPr rtl="1"/>
          <a:r>
            <a:rPr lang="fa-IR" b="1" dirty="0" smtClean="0">
              <a:solidFill>
                <a:schemeClr val="bg2"/>
              </a:solidFill>
              <a:cs typeface="B Nazanin" pitchFamily="2" charset="-78"/>
            </a:rPr>
            <a:t>مراکز آموزشی</a:t>
          </a:r>
          <a:endParaRPr lang="fa-IR" dirty="0"/>
        </a:p>
      </dgm:t>
    </dgm:pt>
    <dgm:pt modelId="{97AE1759-8470-4BDA-8757-616B0BA7D8CA}" type="parTrans" cxnId="{BCD34668-CD46-4562-8C8F-1727A7DC34FD}">
      <dgm:prSet/>
      <dgm:spPr/>
      <dgm:t>
        <a:bodyPr/>
        <a:lstStyle/>
        <a:p>
          <a:pPr rtl="1"/>
          <a:endParaRPr lang="fa-IR"/>
        </a:p>
      </dgm:t>
    </dgm:pt>
    <dgm:pt modelId="{9B101D0A-C373-4677-969F-0C159B195F82}" type="sibTrans" cxnId="{BCD34668-CD46-4562-8C8F-1727A7DC34FD}">
      <dgm:prSet/>
      <dgm:spPr/>
      <dgm:t>
        <a:bodyPr/>
        <a:lstStyle/>
        <a:p>
          <a:pPr rtl="1"/>
          <a:endParaRPr lang="fa-IR"/>
        </a:p>
      </dgm:t>
    </dgm:pt>
    <dgm:pt modelId="{BB9ABE03-D4CC-4D30-8C20-67962E3D62C2}">
      <dgm:prSet phldrT="[Text]"/>
      <dgm:spPr/>
      <dgm:t>
        <a:bodyPr/>
        <a:lstStyle/>
        <a:p>
          <a:pPr rtl="1"/>
          <a:r>
            <a:rPr lang="fa-IR" b="1" dirty="0" smtClean="0">
              <a:solidFill>
                <a:schemeClr val="bg2"/>
              </a:solidFill>
              <a:cs typeface="B Nazanin" pitchFamily="2" charset="-78"/>
            </a:rPr>
            <a:t>مراکز آموزشی</a:t>
          </a:r>
          <a:endParaRPr lang="fa-IR" dirty="0"/>
        </a:p>
      </dgm:t>
    </dgm:pt>
    <dgm:pt modelId="{CA0BD6D3-955A-4933-BDF1-5DD3D3CFE788}" type="parTrans" cxnId="{89BB644F-7A8E-4116-A07D-4546DD0D2FF5}">
      <dgm:prSet/>
      <dgm:spPr/>
      <dgm:t>
        <a:bodyPr/>
        <a:lstStyle/>
        <a:p>
          <a:pPr rtl="1"/>
          <a:endParaRPr lang="fa-IR"/>
        </a:p>
      </dgm:t>
    </dgm:pt>
    <dgm:pt modelId="{19BE2784-6347-4D6E-A92D-DCB5B5F54A66}" type="sibTrans" cxnId="{89BB644F-7A8E-4116-A07D-4546DD0D2FF5}">
      <dgm:prSet/>
      <dgm:spPr/>
      <dgm:t>
        <a:bodyPr/>
        <a:lstStyle/>
        <a:p>
          <a:pPr rtl="1"/>
          <a:endParaRPr lang="fa-IR"/>
        </a:p>
      </dgm:t>
    </dgm:pt>
    <dgm:pt modelId="{72B946C9-90E8-4FA8-BA08-653662EC91F2}">
      <dgm:prSet phldrT="[Text]"/>
      <dgm:spPr/>
      <dgm:t>
        <a:bodyPr/>
        <a:lstStyle/>
        <a:p>
          <a:pPr rtl="1"/>
          <a:r>
            <a:rPr lang="fa-IR" b="1" dirty="0" smtClean="0">
              <a:solidFill>
                <a:schemeClr val="bg2"/>
              </a:solidFill>
              <a:cs typeface="B Nazanin" pitchFamily="2" charset="-78"/>
            </a:rPr>
            <a:t>باغ ها</a:t>
          </a:r>
          <a:endParaRPr lang="fa-IR" dirty="0"/>
        </a:p>
      </dgm:t>
    </dgm:pt>
    <dgm:pt modelId="{3131C63E-C6DC-47C6-AB8D-AB41756884E6}" type="parTrans" cxnId="{B4C0BDBB-5DE9-48F2-9F82-DDC2F340E332}">
      <dgm:prSet/>
      <dgm:spPr/>
      <dgm:t>
        <a:bodyPr/>
        <a:lstStyle/>
        <a:p>
          <a:pPr rtl="1"/>
          <a:endParaRPr lang="fa-IR"/>
        </a:p>
      </dgm:t>
    </dgm:pt>
    <dgm:pt modelId="{074CB040-06A3-4A4F-9D91-70BDE274E9AB}" type="sibTrans" cxnId="{B4C0BDBB-5DE9-48F2-9F82-DDC2F340E332}">
      <dgm:prSet/>
      <dgm:spPr/>
      <dgm:t>
        <a:bodyPr/>
        <a:lstStyle/>
        <a:p>
          <a:pPr rtl="1"/>
          <a:endParaRPr lang="fa-IR"/>
        </a:p>
      </dgm:t>
    </dgm:pt>
    <dgm:pt modelId="{524F0062-BF71-464E-B0E0-2E8BBBA614BF}" type="pres">
      <dgm:prSet presAssocID="{2BE00779-58FE-43C3-A545-3B0AF934BDA9}" presName="cycle" presStyleCnt="0">
        <dgm:presLayoutVars>
          <dgm:dir/>
          <dgm:resizeHandles val="exact"/>
        </dgm:presLayoutVars>
      </dgm:prSet>
      <dgm:spPr/>
      <dgm:t>
        <a:bodyPr/>
        <a:lstStyle/>
        <a:p>
          <a:pPr rtl="1"/>
          <a:endParaRPr lang="fa-IR"/>
        </a:p>
      </dgm:t>
    </dgm:pt>
    <dgm:pt modelId="{7DD41641-B368-463A-9CEF-387B40A4F38F}" type="pres">
      <dgm:prSet presAssocID="{D658614A-DA5A-4FC3-A3CC-C1618D5C62EA}" presName="node" presStyleLbl="node1" presStyleIdx="0" presStyleCnt="7">
        <dgm:presLayoutVars>
          <dgm:bulletEnabled val="1"/>
        </dgm:presLayoutVars>
      </dgm:prSet>
      <dgm:spPr/>
      <dgm:t>
        <a:bodyPr/>
        <a:lstStyle/>
        <a:p>
          <a:pPr rtl="1"/>
          <a:endParaRPr lang="fa-IR"/>
        </a:p>
      </dgm:t>
    </dgm:pt>
    <dgm:pt modelId="{6128945E-BD73-48D5-8631-DBD34E9CF71B}" type="pres">
      <dgm:prSet presAssocID="{D658614A-DA5A-4FC3-A3CC-C1618D5C62EA}" presName="spNode" presStyleCnt="0"/>
      <dgm:spPr/>
    </dgm:pt>
    <dgm:pt modelId="{4D544AD2-EF0E-4E3E-8565-548CAF2A29DF}" type="pres">
      <dgm:prSet presAssocID="{FEB8BA96-80FF-49AB-B4A8-DC9A64C96EC8}" presName="sibTrans" presStyleLbl="sibTrans1D1" presStyleIdx="0" presStyleCnt="7"/>
      <dgm:spPr/>
      <dgm:t>
        <a:bodyPr/>
        <a:lstStyle/>
        <a:p>
          <a:pPr rtl="1"/>
          <a:endParaRPr lang="fa-IR"/>
        </a:p>
      </dgm:t>
    </dgm:pt>
    <dgm:pt modelId="{68EF78BD-B31A-4313-8B97-D86DA2E2FF73}" type="pres">
      <dgm:prSet presAssocID="{D09D66F9-5AE3-44F9-9DB6-4226A62D0E2E}" presName="node" presStyleLbl="node1" presStyleIdx="1" presStyleCnt="7">
        <dgm:presLayoutVars>
          <dgm:bulletEnabled val="1"/>
        </dgm:presLayoutVars>
      </dgm:prSet>
      <dgm:spPr/>
      <dgm:t>
        <a:bodyPr/>
        <a:lstStyle/>
        <a:p>
          <a:pPr rtl="1"/>
          <a:endParaRPr lang="fa-IR"/>
        </a:p>
      </dgm:t>
    </dgm:pt>
    <dgm:pt modelId="{C24714BD-AE87-4C53-B07C-8F23ED2B9BA0}" type="pres">
      <dgm:prSet presAssocID="{D09D66F9-5AE3-44F9-9DB6-4226A62D0E2E}" presName="spNode" presStyleCnt="0"/>
      <dgm:spPr/>
    </dgm:pt>
    <dgm:pt modelId="{83447741-64EB-479A-ACD9-ACEBAD4E725E}" type="pres">
      <dgm:prSet presAssocID="{8D67615F-336F-45C4-8C80-A9F2CD4CA28C}" presName="sibTrans" presStyleLbl="sibTrans1D1" presStyleIdx="1" presStyleCnt="7"/>
      <dgm:spPr/>
      <dgm:t>
        <a:bodyPr/>
        <a:lstStyle/>
        <a:p>
          <a:pPr rtl="1"/>
          <a:endParaRPr lang="fa-IR"/>
        </a:p>
      </dgm:t>
    </dgm:pt>
    <dgm:pt modelId="{0146B5FC-6B43-45FA-80AC-EF8D9181A7AB}" type="pres">
      <dgm:prSet presAssocID="{BB9ABE03-D4CC-4D30-8C20-67962E3D62C2}" presName="node" presStyleLbl="node1" presStyleIdx="2" presStyleCnt="7">
        <dgm:presLayoutVars>
          <dgm:bulletEnabled val="1"/>
        </dgm:presLayoutVars>
      </dgm:prSet>
      <dgm:spPr/>
      <dgm:t>
        <a:bodyPr/>
        <a:lstStyle/>
        <a:p>
          <a:pPr rtl="1"/>
          <a:endParaRPr lang="fa-IR"/>
        </a:p>
      </dgm:t>
    </dgm:pt>
    <dgm:pt modelId="{CB1374B8-3CC2-4C8A-A212-EC0F90CB51C7}" type="pres">
      <dgm:prSet presAssocID="{BB9ABE03-D4CC-4D30-8C20-67962E3D62C2}" presName="spNode" presStyleCnt="0"/>
      <dgm:spPr/>
    </dgm:pt>
    <dgm:pt modelId="{3133712A-88E0-4905-A82F-A698CF338742}" type="pres">
      <dgm:prSet presAssocID="{19BE2784-6347-4D6E-A92D-DCB5B5F54A66}" presName="sibTrans" presStyleLbl="sibTrans1D1" presStyleIdx="2" presStyleCnt="7"/>
      <dgm:spPr/>
      <dgm:t>
        <a:bodyPr/>
        <a:lstStyle/>
        <a:p>
          <a:pPr rtl="1"/>
          <a:endParaRPr lang="fa-IR"/>
        </a:p>
      </dgm:t>
    </dgm:pt>
    <dgm:pt modelId="{B7CDFCD6-639A-4B30-91B8-0008E8514815}" type="pres">
      <dgm:prSet presAssocID="{72B946C9-90E8-4FA8-BA08-653662EC91F2}" presName="node" presStyleLbl="node1" presStyleIdx="3" presStyleCnt="7">
        <dgm:presLayoutVars>
          <dgm:bulletEnabled val="1"/>
        </dgm:presLayoutVars>
      </dgm:prSet>
      <dgm:spPr/>
      <dgm:t>
        <a:bodyPr/>
        <a:lstStyle/>
        <a:p>
          <a:pPr rtl="1"/>
          <a:endParaRPr lang="fa-IR"/>
        </a:p>
      </dgm:t>
    </dgm:pt>
    <dgm:pt modelId="{78A5C18C-411F-40CE-BD0B-ABB616A92B67}" type="pres">
      <dgm:prSet presAssocID="{72B946C9-90E8-4FA8-BA08-653662EC91F2}" presName="spNode" presStyleCnt="0"/>
      <dgm:spPr/>
    </dgm:pt>
    <dgm:pt modelId="{9505F565-E5B1-4399-8DB2-F674E8F51484}" type="pres">
      <dgm:prSet presAssocID="{074CB040-06A3-4A4F-9D91-70BDE274E9AB}" presName="sibTrans" presStyleLbl="sibTrans1D1" presStyleIdx="3" presStyleCnt="7"/>
      <dgm:spPr/>
      <dgm:t>
        <a:bodyPr/>
        <a:lstStyle/>
        <a:p>
          <a:pPr rtl="1"/>
          <a:endParaRPr lang="fa-IR"/>
        </a:p>
      </dgm:t>
    </dgm:pt>
    <dgm:pt modelId="{EF5A91EB-B969-4E54-A9AB-65ADB6DE8A5F}" type="pres">
      <dgm:prSet presAssocID="{F95514E6-97D6-44F2-9970-F4E04929F7AC}" presName="node" presStyleLbl="node1" presStyleIdx="4" presStyleCnt="7">
        <dgm:presLayoutVars>
          <dgm:bulletEnabled val="1"/>
        </dgm:presLayoutVars>
      </dgm:prSet>
      <dgm:spPr/>
      <dgm:t>
        <a:bodyPr/>
        <a:lstStyle/>
        <a:p>
          <a:pPr rtl="1"/>
          <a:endParaRPr lang="fa-IR"/>
        </a:p>
      </dgm:t>
    </dgm:pt>
    <dgm:pt modelId="{455BC45D-A975-4DCC-AED2-3CA57816E3E1}" type="pres">
      <dgm:prSet presAssocID="{F95514E6-97D6-44F2-9970-F4E04929F7AC}" presName="spNode" presStyleCnt="0"/>
      <dgm:spPr/>
    </dgm:pt>
    <dgm:pt modelId="{3F3310CA-CD3B-4A66-B757-D070E64A8270}" type="pres">
      <dgm:prSet presAssocID="{5F512700-B6F2-47F6-801C-61EEF8F39676}" presName="sibTrans" presStyleLbl="sibTrans1D1" presStyleIdx="4" presStyleCnt="7"/>
      <dgm:spPr/>
      <dgm:t>
        <a:bodyPr/>
        <a:lstStyle/>
        <a:p>
          <a:pPr rtl="1"/>
          <a:endParaRPr lang="fa-IR"/>
        </a:p>
      </dgm:t>
    </dgm:pt>
    <dgm:pt modelId="{601882E0-AF3A-43B2-871C-4D0692DA0D94}" type="pres">
      <dgm:prSet presAssocID="{57EBE553-5DCA-4315-B418-24E35C35B977}" presName="node" presStyleLbl="node1" presStyleIdx="5" presStyleCnt="7">
        <dgm:presLayoutVars>
          <dgm:bulletEnabled val="1"/>
        </dgm:presLayoutVars>
      </dgm:prSet>
      <dgm:spPr/>
      <dgm:t>
        <a:bodyPr/>
        <a:lstStyle/>
        <a:p>
          <a:pPr rtl="1"/>
          <a:endParaRPr lang="fa-IR"/>
        </a:p>
      </dgm:t>
    </dgm:pt>
    <dgm:pt modelId="{3FC9E4EF-77F9-4241-8C12-D2F9B8A631AD}" type="pres">
      <dgm:prSet presAssocID="{57EBE553-5DCA-4315-B418-24E35C35B977}" presName="spNode" presStyleCnt="0"/>
      <dgm:spPr/>
    </dgm:pt>
    <dgm:pt modelId="{40745D48-8AC9-4E50-9B88-C1C6560119F3}" type="pres">
      <dgm:prSet presAssocID="{AF9C6B1F-9DCB-4A1D-B02C-7C8192D88D19}" presName="sibTrans" presStyleLbl="sibTrans1D1" presStyleIdx="5" presStyleCnt="7"/>
      <dgm:spPr/>
      <dgm:t>
        <a:bodyPr/>
        <a:lstStyle/>
        <a:p>
          <a:pPr rtl="1"/>
          <a:endParaRPr lang="fa-IR"/>
        </a:p>
      </dgm:t>
    </dgm:pt>
    <dgm:pt modelId="{670281D3-62F7-45EB-8026-740F6958C373}" type="pres">
      <dgm:prSet presAssocID="{AB34F988-241A-447B-880B-2D5AE3153B8E}" presName="node" presStyleLbl="node1" presStyleIdx="6" presStyleCnt="7">
        <dgm:presLayoutVars>
          <dgm:bulletEnabled val="1"/>
        </dgm:presLayoutVars>
      </dgm:prSet>
      <dgm:spPr/>
      <dgm:t>
        <a:bodyPr/>
        <a:lstStyle/>
        <a:p>
          <a:pPr rtl="1"/>
          <a:endParaRPr lang="fa-IR"/>
        </a:p>
      </dgm:t>
    </dgm:pt>
    <dgm:pt modelId="{FB8DD21C-AA8C-4F1C-BD08-BC48D6208EB0}" type="pres">
      <dgm:prSet presAssocID="{AB34F988-241A-447B-880B-2D5AE3153B8E}" presName="spNode" presStyleCnt="0"/>
      <dgm:spPr/>
    </dgm:pt>
    <dgm:pt modelId="{3E45827F-4DE0-4D89-9D5D-CAD9F310A871}" type="pres">
      <dgm:prSet presAssocID="{9B101D0A-C373-4677-969F-0C159B195F82}" presName="sibTrans" presStyleLbl="sibTrans1D1" presStyleIdx="6" presStyleCnt="7"/>
      <dgm:spPr/>
      <dgm:t>
        <a:bodyPr/>
        <a:lstStyle/>
        <a:p>
          <a:pPr rtl="1"/>
          <a:endParaRPr lang="fa-IR"/>
        </a:p>
      </dgm:t>
    </dgm:pt>
  </dgm:ptLst>
  <dgm:cxnLst>
    <dgm:cxn modelId="{3FBD4D6F-4479-4C6D-8265-32EB6E0348B6}" srcId="{2BE00779-58FE-43C3-A545-3B0AF934BDA9}" destId="{F95514E6-97D6-44F2-9970-F4E04929F7AC}" srcOrd="4" destOrd="0" parTransId="{387E3595-BB02-4A1D-BF65-CD3F90EF7588}" sibTransId="{5F512700-B6F2-47F6-801C-61EEF8F39676}"/>
    <dgm:cxn modelId="{2B8ACA64-289C-42E5-8B60-02BD59E6B047}" type="presOf" srcId="{8D67615F-336F-45C4-8C80-A9F2CD4CA28C}" destId="{83447741-64EB-479A-ACD9-ACEBAD4E725E}" srcOrd="0" destOrd="0" presId="urn:microsoft.com/office/officeart/2005/8/layout/cycle6"/>
    <dgm:cxn modelId="{932FFC1B-1D8A-4403-91E8-6D672DE9A1E5}" type="presOf" srcId="{FEB8BA96-80FF-49AB-B4A8-DC9A64C96EC8}" destId="{4D544AD2-EF0E-4E3E-8565-548CAF2A29DF}" srcOrd="0" destOrd="0" presId="urn:microsoft.com/office/officeart/2005/8/layout/cycle6"/>
    <dgm:cxn modelId="{7A114747-65D6-4DB5-9576-86E0318E889B}" type="presOf" srcId="{F95514E6-97D6-44F2-9970-F4E04929F7AC}" destId="{EF5A91EB-B969-4E54-A9AB-65ADB6DE8A5F}" srcOrd="0" destOrd="0" presId="urn:microsoft.com/office/officeart/2005/8/layout/cycle6"/>
    <dgm:cxn modelId="{636E5B7D-18DC-4C63-8F04-9C17A54E538B}" type="presOf" srcId="{72B946C9-90E8-4FA8-BA08-653662EC91F2}" destId="{B7CDFCD6-639A-4B30-91B8-0008E8514815}" srcOrd="0" destOrd="0" presId="urn:microsoft.com/office/officeart/2005/8/layout/cycle6"/>
    <dgm:cxn modelId="{B4C0BDBB-5DE9-48F2-9F82-DDC2F340E332}" srcId="{2BE00779-58FE-43C3-A545-3B0AF934BDA9}" destId="{72B946C9-90E8-4FA8-BA08-653662EC91F2}" srcOrd="3" destOrd="0" parTransId="{3131C63E-C6DC-47C6-AB8D-AB41756884E6}" sibTransId="{074CB040-06A3-4A4F-9D91-70BDE274E9AB}"/>
    <dgm:cxn modelId="{35985794-4B1B-40A5-8F05-C889D702025E}" type="presOf" srcId="{D658614A-DA5A-4FC3-A3CC-C1618D5C62EA}" destId="{7DD41641-B368-463A-9CEF-387B40A4F38F}" srcOrd="0" destOrd="0" presId="urn:microsoft.com/office/officeart/2005/8/layout/cycle6"/>
    <dgm:cxn modelId="{C4DCD4B7-BE4A-4F79-8450-AD34973CAFFE}" type="presOf" srcId="{074CB040-06A3-4A4F-9D91-70BDE274E9AB}" destId="{9505F565-E5B1-4399-8DB2-F674E8F51484}" srcOrd="0" destOrd="0" presId="urn:microsoft.com/office/officeart/2005/8/layout/cycle6"/>
    <dgm:cxn modelId="{54FA4B14-F002-450F-AA93-8FB8B5BB9696}" srcId="{2BE00779-58FE-43C3-A545-3B0AF934BDA9}" destId="{D09D66F9-5AE3-44F9-9DB6-4226A62D0E2E}" srcOrd="1" destOrd="0" parTransId="{8807F67B-22D5-4A46-84E9-4DC7C820581B}" sibTransId="{8D67615F-336F-45C4-8C80-A9F2CD4CA28C}"/>
    <dgm:cxn modelId="{C69A63DA-7056-48E3-8CC4-614B737410BC}" srcId="{2BE00779-58FE-43C3-A545-3B0AF934BDA9}" destId="{57EBE553-5DCA-4315-B418-24E35C35B977}" srcOrd="5" destOrd="0" parTransId="{C34A3D71-5847-401E-9E75-11B1AA5A4362}" sibTransId="{AF9C6B1F-9DCB-4A1D-B02C-7C8192D88D19}"/>
    <dgm:cxn modelId="{3B0942D8-82BC-4B0D-96AF-109DBB54FE9A}" type="presOf" srcId="{19BE2784-6347-4D6E-A92D-DCB5B5F54A66}" destId="{3133712A-88E0-4905-A82F-A698CF338742}" srcOrd="0" destOrd="0" presId="urn:microsoft.com/office/officeart/2005/8/layout/cycle6"/>
    <dgm:cxn modelId="{920D2B33-A9CD-4FFE-8DDF-20B825F06E01}" srcId="{2BE00779-58FE-43C3-A545-3B0AF934BDA9}" destId="{D658614A-DA5A-4FC3-A3CC-C1618D5C62EA}" srcOrd="0" destOrd="0" parTransId="{503C9E69-51DC-488D-9BB3-BD4756D88F80}" sibTransId="{FEB8BA96-80FF-49AB-B4A8-DC9A64C96EC8}"/>
    <dgm:cxn modelId="{6585D0A0-ACD4-4167-936E-667BC2CA9CD9}" type="presOf" srcId="{9B101D0A-C373-4677-969F-0C159B195F82}" destId="{3E45827F-4DE0-4D89-9D5D-CAD9F310A871}" srcOrd="0" destOrd="0" presId="urn:microsoft.com/office/officeart/2005/8/layout/cycle6"/>
    <dgm:cxn modelId="{D26C6E35-1C53-4748-B5B1-E36A2DCB710B}" type="presOf" srcId="{57EBE553-5DCA-4315-B418-24E35C35B977}" destId="{601882E0-AF3A-43B2-871C-4D0692DA0D94}" srcOrd="0" destOrd="0" presId="urn:microsoft.com/office/officeart/2005/8/layout/cycle6"/>
    <dgm:cxn modelId="{7B0E20E4-F463-492D-89F9-68B36C369B62}" type="presOf" srcId="{5F512700-B6F2-47F6-801C-61EEF8F39676}" destId="{3F3310CA-CD3B-4A66-B757-D070E64A8270}" srcOrd="0" destOrd="0" presId="urn:microsoft.com/office/officeart/2005/8/layout/cycle6"/>
    <dgm:cxn modelId="{BCD34668-CD46-4562-8C8F-1727A7DC34FD}" srcId="{2BE00779-58FE-43C3-A545-3B0AF934BDA9}" destId="{AB34F988-241A-447B-880B-2D5AE3153B8E}" srcOrd="6" destOrd="0" parTransId="{97AE1759-8470-4BDA-8757-616B0BA7D8CA}" sibTransId="{9B101D0A-C373-4677-969F-0C159B195F82}"/>
    <dgm:cxn modelId="{7338E0BA-6B90-4CEA-954A-844E5CA89B1C}" type="presOf" srcId="{BB9ABE03-D4CC-4D30-8C20-67962E3D62C2}" destId="{0146B5FC-6B43-45FA-80AC-EF8D9181A7AB}" srcOrd="0" destOrd="0" presId="urn:microsoft.com/office/officeart/2005/8/layout/cycle6"/>
    <dgm:cxn modelId="{CE638D64-AC2E-4771-A576-BDD3E9DBF259}" type="presOf" srcId="{D09D66F9-5AE3-44F9-9DB6-4226A62D0E2E}" destId="{68EF78BD-B31A-4313-8B97-D86DA2E2FF73}" srcOrd="0" destOrd="0" presId="urn:microsoft.com/office/officeart/2005/8/layout/cycle6"/>
    <dgm:cxn modelId="{AB35EC05-BEA3-4BC8-9206-6EE353C2AEF3}" type="presOf" srcId="{AB34F988-241A-447B-880B-2D5AE3153B8E}" destId="{670281D3-62F7-45EB-8026-740F6958C373}" srcOrd="0" destOrd="0" presId="urn:microsoft.com/office/officeart/2005/8/layout/cycle6"/>
    <dgm:cxn modelId="{28C2C527-7829-4092-BF2D-06143BB478D2}" type="presOf" srcId="{AF9C6B1F-9DCB-4A1D-B02C-7C8192D88D19}" destId="{40745D48-8AC9-4E50-9B88-C1C6560119F3}" srcOrd="0" destOrd="0" presId="urn:microsoft.com/office/officeart/2005/8/layout/cycle6"/>
    <dgm:cxn modelId="{29A3ADCE-0DE6-424A-9FCD-808CD65D73AB}" type="presOf" srcId="{2BE00779-58FE-43C3-A545-3B0AF934BDA9}" destId="{524F0062-BF71-464E-B0E0-2E8BBBA614BF}" srcOrd="0" destOrd="0" presId="urn:microsoft.com/office/officeart/2005/8/layout/cycle6"/>
    <dgm:cxn modelId="{89BB644F-7A8E-4116-A07D-4546DD0D2FF5}" srcId="{2BE00779-58FE-43C3-A545-3B0AF934BDA9}" destId="{BB9ABE03-D4CC-4D30-8C20-67962E3D62C2}" srcOrd="2" destOrd="0" parTransId="{CA0BD6D3-955A-4933-BDF1-5DD3D3CFE788}" sibTransId="{19BE2784-6347-4D6E-A92D-DCB5B5F54A66}"/>
    <dgm:cxn modelId="{A276A378-833D-4DA1-908F-33468222D536}" type="presParOf" srcId="{524F0062-BF71-464E-B0E0-2E8BBBA614BF}" destId="{7DD41641-B368-463A-9CEF-387B40A4F38F}" srcOrd="0" destOrd="0" presId="urn:microsoft.com/office/officeart/2005/8/layout/cycle6"/>
    <dgm:cxn modelId="{C5DA246C-708F-49C9-83CE-D57E19A6F80F}" type="presParOf" srcId="{524F0062-BF71-464E-B0E0-2E8BBBA614BF}" destId="{6128945E-BD73-48D5-8631-DBD34E9CF71B}" srcOrd="1" destOrd="0" presId="urn:microsoft.com/office/officeart/2005/8/layout/cycle6"/>
    <dgm:cxn modelId="{FA98E7F3-9B3A-4288-ACF9-CD69922DF768}" type="presParOf" srcId="{524F0062-BF71-464E-B0E0-2E8BBBA614BF}" destId="{4D544AD2-EF0E-4E3E-8565-548CAF2A29DF}" srcOrd="2" destOrd="0" presId="urn:microsoft.com/office/officeart/2005/8/layout/cycle6"/>
    <dgm:cxn modelId="{2D7CD2BA-9088-4ADA-8664-CDE5FFAD9070}" type="presParOf" srcId="{524F0062-BF71-464E-B0E0-2E8BBBA614BF}" destId="{68EF78BD-B31A-4313-8B97-D86DA2E2FF73}" srcOrd="3" destOrd="0" presId="urn:microsoft.com/office/officeart/2005/8/layout/cycle6"/>
    <dgm:cxn modelId="{422F1045-04FD-4E6D-873A-742532FC853F}" type="presParOf" srcId="{524F0062-BF71-464E-B0E0-2E8BBBA614BF}" destId="{C24714BD-AE87-4C53-B07C-8F23ED2B9BA0}" srcOrd="4" destOrd="0" presId="urn:microsoft.com/office/officeart/2005/8/layout/cycle6"/>
    <dgm:cxn modelId="{04332456-38F1-49A3-ACB1-D89849BA2C93}" type="presParOf" srcId="{524F0062-BF71-464E-B0E0-2E8BBBA614BF}" destId="{83447741-64EB-479A-ACD9-ACEBAD4E725E}" srcOrd="5" destOrd="0" presId="urn:microsoft.com/office/officeart/2005/8/layout/cycle6"/>
    <dgm:cxn modelId="{080DE960-3A81-4DBC-8ADB-1EFA4AA19617}" type="presParOf" srcId="{524F0062-BF71-464E-B0E0-2E8BBBA614BF}" destId="{0146B5FC-6B43-45FA-80AC-EF8D9181A7AB}" srcOrd="6" destOrd="0" presId="urn:microsoft.com/office/officeart/2005/8/layout/cycle6"/>
    <dgm:cxn modelId="{BAF063DA-FEA7-4264-9193-914A4DBEB5EA}" type="presParOf" srcId="{524F0062-BF71-464E-B0E0-2E8BBBA614BF}" destId="{CB1374B8-3CC2-4C8A-A212-EC0F90CB51C7}" srcOrd="7" destOrd="0" presId="urn:microsoft.com/office/officeart/2005/8/layout/cycle6"/>
    <dgm:cxn modelId="{A4FBD5B7-EEAC-4978-B7D3-F277D1FCD1EB}" type="presParOf" srcId="{524F0062-BF71-464E-B0E0-2E8BBBA614BF}" destId="{3133712A-88E0-4905-A82F-A698CF338742}" srcOrd="8" destOrd="0" presId="urn:microsoft.com/office/officeart/2005/8/layout/cycle6"/>
    <dgm:cxn modelId="{83AA4EF9-FEBD-4209-8CDB-82E723329023}" type="presParOf" srcId="{524F0062-BF71-464E-B0E0-2E8BBBA614BF}" destId="{B7CDFCD6-639A-4B30-91B8-0008E8514815}" srcOrd="9" destOrd="0" presId="urn:microsoft.com/office/officeart/2005/8/layout/cycle6"/>
    <dgm:cxn modelId="{F54D8D67-099C-43ED-AB73-A076B8759951}" type="presParOf" srcId="{524F0062-BF71-464E-B0E0-2E8BBBA614BF}" destId="{78A5C18C-411F-40CE-BD0B-ABB616A92B67}" srcOrd="10" destOrd="0" presId="urn:microsoft.com/office/officeart/2005/8/layout/cycle6"/>
    <dgm:cxn modelId="{E1AF48F0-AE81-4CC6-812A-6C6F25E40179}" type="presParOf" srcId="{524F0062-BF71-464E-B0E0-2E8BBBA614BF}" destId="{9505F565-E5B1-4399-8DB2-F674E8F51484}" srcOrd="11" destOrd="0" presId="urn:microsoft.com/office/officeart/2005/8/layout/cycle6"/>
    <dgm:cxn modelId="{1273F316-8DDC-4F59-A94D-3C52CD223B37}" type="presParOf" srcId="{524F0062-BF71-464E-B0E0-2E8BBBA614BF}" destId="{EF5A91EB-B969-4E54-A9AB-65ADB6DE8A5F}" srcOrd="12" destOrd="0" presId="urn:microsoft.com/office/officeart/2005/8/layout/cycle6"/>
    <dgm:cxn modelId="{ECC15B35-E70F-47A9-8B23-ED4150E78A52}" type="presParOf" srcId="{524F0062-BF71-464E-B0E0-2E8BBBA614BF}" destId="{455BC45D-A975-4DCC-AED2-3CA57816E3E1}" srcOrd="13" destOrd="0" presId="urn:microsoft.com/office/officeart/2005/8/layout/cycle6"/>
    <dgm:cxn modelId="{B2525FA5-259C-4FAD-9AE0-5F3A69481969}" type="presParOf" srcId="{524F0062-BF71-464E-B0E0-2E8BBBA614BF}" destId="{3F3310CA-CD3B-4A66-B757-D070E64A8270}" srcOrd="14" destOrd="0" presId="urn:microsoft.com/office/officeart/2005/8/layout/cycle6"/>
    <dgm:cxn modelId="{CD22C936-C72D-4CC9-82DF-F5E967DC3583}" type="presParOf" srcId="{524F0062-BF71-464E-B0E0-2E8BBBA614BF}" destId="{601882E0-AF3A-43B2-871C-4D0692DA0D94}" srcOrd="15" destOrd="0" presId="urn:microsoft.com/office/officeart/2005/8/layout/cycle6"/>
    <dgm:cxn modelId="{C790904A-FA74-4F9E-BF32-329C2E66B446}" type="presParOf" srcId="{524F0062-BF71-464E-B0E0-2E8BBBA614BF}" destId="{3FC9E4EF-77F9-4241-8C12-D2F9B8A631AD}" srcOrd="16" destOrd="0" presId="urn:microsoft.com/office/officeart/2005/8/layout/cycle6"/>
    <dgm:cxn modelId="{DC176979-6E64-44C2-8D95-AB51C3F0DCB3}" type="presParOf" srcId="{524F0062-BF71-464E-B0E0-2E8BBBA614BF}" destId="{40745D48-8AC9-4E50-9B88-C1C6560119F3}" srcOrd="17" destOrd="0" presId="urn:microsoft.com/office/officeart/2005/8/layout/cycle6"/>
    <dgm:cxn modelId="{227858CA-7436-41DA-9854-7B2F4F1569E5}" type="presParOf" srcId="{524F0062-BF71-464E-B0E0-2E8BBBA614BF}" destId="{670281D3-62F7-45EB-8026-740F6958C373}" srcOrd="18" destOrd="0" presId="urn:microsoft.com/office/officeart/2005/8/layout/cycle6"/>
    <dgm:cxn modelId="{21DC2A75-DB8B-42E0-A866-D5ADA540ED14}" type="presParOf" srcId="{524F0062-BF71-464E-B0E0-2E8BBBA614BF}" destId="{FB8DD21C-AA8C-4F1C-BD08-BC48D6208EB0}" srcOrd="19" destOrd="0" presId="urn:microsoft.com/office/officeart/2005/8/layout/cycle6"/>
    <dgm:cxn modelId="{B67E4498-B4B1-4BBC-AD5F-466F6E2D767F}" type="presParOf" srcId="{524F0062-BF71-464E-B0E0-2E8BBBA614BF}" destId="{3E45827F-4DE0-4D89-9D5D-CAD9F310A871}" srcOrd="20" destOrd="0" presId="urn:microsoft.com/office/officeart/2005/8/layout/cycle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9F9AA5-DACE-4FC8-984F-5874D894BD75}"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BAB27A10-CD61-4C84-BE30-D0B8B06B50A3}">
      <dgm:prSet phldrT="[Text]" custT="1"/>
      <dgm:spPr>
        <a:ln>
          <a:solidFill>
            <a:schemeClr val="bg1"/>
          </a:solidFill>
        </a:ln>
      </dgm:spPr>
      <dgm:t>
        <a:bodyPr/>
        <a:lstStyle/>
        <a:p>
          <a:r>
            <a:rPr lang="fa-IR" sz="1300">
              <a:cs typeface="B Mitra" panose="00000400000000000000" pitchFamily="2" charset="-78"/>
            </a:rPr>
            <a:t>پارکینگ ها</a:t>
          </a:r>
          <a:endParaRPr lang="en-US" sz="1300">
            <a:cs typeface="B Mitra" panose="00000400000000000000" pitchFamily="2" charset="-78"/>
          </a:endParaRPr>
        </a:p>
      </dgm:t>
    </dgm:pt>
    <dgm:pt modelId="{35692CDD-270E-473F-A094-39FD27D15BA1}" type="parTrans" cxnId="{0A277CBA-99A6-4057-8CF9-CF595A26CCAB}">
      <dgm:prSet/>
      <dgm:spPr/>
      <dgm:t>
        <a:bodyPr/>
        <a:lstStyle/>
        <a:p>
          <a:endParaRPr lang="en-US" sz="1300">
            <a:cs typeface="B Mitra" panose="00000400000000000000" pitchFamily="2" charset="-78"/>
          </a:endParaRPr>
        </a:p>
      </dgm:t>
    </dgm:pt>
    <dgm:pt modelId="{86D790C4-AF85-4018-8436-D5DAD01437F3}" type="sibTrans" cxnId="{0A277CBA-99A6-4057-8CF9-CF595A26CCAB}">
      <dgm:prSet/>
      <dgm:spPr/>
      <dgm:t>
        <a:bodyPr/>
        <a:lstStyle/>
        <a:p>
          <a:endParaRPr lang="en-US" sz="1300">
            <a:cs typeface="B Mitra" panose="00000400000000000000" pitchFamily="2" charset="-78"/>
          </a:endParaRPr>
        </a:p>
      </dgm:t>
    </dgm:pt>
    <dgm:pt modelId="{1C6A138D-C04E-46F8-AF18-F1B8B630FCD7}">
      <dgm:prSet phldrT="[Text]" custT="1"/>
      <dgm:spPr>
        <a:ln>
          <a:solidFill>
            <a:schemeClr val="bg1"/>
          </a:solidFill>
        </a:ln>
      </dgm:spPr>
      <dgm:t>
        <a:bodyPr/>
        <a:lstStyle/>
        <a:p>
          <a:r>
            <a:rPr lang="fa-IR" sz="1300">
              <a:cs typeface="B Mitra" panose="00000400000000000000" pitchFamily="2" charset="-78"/>
            </a:rPr>
            <a:t>غیرحاشیه ای</a:t>
          </a:r>
          <a:endParaRPr lang="en-US" sz="1300">
            <a:cs typeface="B Mitra" panose="00000400000000000000" pitchFamily="2" charset="-78"/>
          </a:endParaRPr>
        </a:p>
      </dgm:t>
    </dgm:pt>
    <dgm:pt modelId="{CAB063AD-5AD0-4450-A984-A7ABD91B6A51}" type="parTrans" cxnId="{4C280104-937C-49E9-AD1A-9A7EE93AE352}">
      <dgm:prSet/>
      <dgm:spPr>
        <a:ln>
          <a:solidFill>
            <a:schemeClr val="bg1"/>
          </a:solidFill>
        </a:ln>
      </dgm:spPr>
      <dgm:t>
        <a:bodyPr/>
        <a:lstStyle/>
        <a:p>
          <a:endParaRPr lang="en-US" sz="1300">
            <a:cs typeface="B Mitra" panose="00000400000000000000" pitchFamily="2" charset="-78"/>
          </a:endParaRPr>
        </a:p>
      </dgm:t>
    </dgm:pt>
    <dgm:pt modelId="{B9DC6D35-1D2B-435E-973F-5AB92E480A42}" type="sibTrans" cxnId="{4C280104-937C-49E9-AD1A-9A7EE93AE352}">
      <dgm:prSet/>
      <dgm:spPr/>
      <dgm:t>
        <a:bodyPr/>
        <a:lstStyle/>
        <a:p>
          <a:endParaRPr lang="en-US" sz="1300">
            <a:cs typeface="B Mitra" panose="00000400000000000000" pitchFamily="2" charset="-78"/>
          </a:endParaRPr>
        </a:p>
      </dgm:t>
    </dgm:pt>
    <dgm:pt modelId="{9D27D19D-3611-4082-815A-312ABC0A4537}">
      <dgm:prSet phldrT="[Text]" custT="1"/>
      <dgm:spPr>
        <a:ln>
          <a:solidFill>
            <a:schemeClr val="bg1"/>
          </a:solidFill>
        </a:ln>
      </dgm:spPr>
      <dgm:t>
        <a:bodyPr/>
        <a:lstStyle/>
        <a:p>
          <a:r>
            <a:rPr lang="fa-IR" sz="1300">
              <a:cs typeface="B Mitra" panose="00000400000000000000" pitchFamily="2" charset="-78"/>
            </a:rPr>
            <a:t>طبقاتی</a:t>
          </a:r>
          <a:endParaRPr lang="en-US" sz="1300">
            <a:cs typeface="B Mitra" panose="00000400000000000000" pitchFamily="2" charset="-78"/>
          </a:endParaRPr>
        </a:p>
      </dgm:t>
    </dgm:pt>
    <dgm:pt modelId="{F1DDDA29-D52D-4CAA-B011-EC964E06E500}" type="parTrans" cxnId="{7BDD33E8-4BE3-42A0-90F1-E9B9A9F3F6BD}">
      <dgm:prSet/>
      <dgm:spPr>
        <a:ln>
          <a:solidFill>
            <a:schemeClr val="bg1"/>
          </a:solidFill>
        </a:ln>
      </dgm:spPr>
      <dgm:t>
        <a:bodyPr/>
        <a:lstStyle/>
        <a:p>
          <a:endParaRPr lang="en-US" sz="1300">
            <a:cs typeface="B Mitra" panose="00000400000000000000" pitchFamily="2" charset="-78"/>
          </a:endParaRPr>
        </a:p>
      </dgm:t>
    </dgm:pt>
    <dgm:pt modelId="{1607AB5B-E122-404B-A127-60E2A947A493}" type="sibTrans" cxnId="{7BDD33E8-4BE3-42A0-90F1-E9B9A9F3F6BD}">
      <dgm:prSet/>
      <dgm:spPr/>
      <dgm:t>
        <a:bodyPr/>
        <a:lstStyle/>
        <a:p>
          <a:endParaRPr lang="en-US" sz="1300">
            <a:cs typeface="B Mitra" panose="00000400000000000000" pitchFamily="2" charset="-78"/>
          </a:endParaRPr>
        </a:p>
      </dgm:t>
    </dgm:pt>
    <dgm:pt modelId="{E4CD0F97-40C7-46B7-AFF7-5A77B6BEE5B4}">
      <dgm:prSet phldrT="[Text]" custT="1"/>
      <dgm:spPr>
        <a:ln>
          <a:solidFill>
            <a:schemeClr val="bg1"/>
          </a:solidFill>
        </a:ln>
      </dgm:spPr>
      <dgm:t>
        <a:bodyPr/>
        <a:lstStyle/>
        <a:p>
          <a:r>
            <a:rPr lang="fa-IR" sz="1300">
              <a:cs typeface="B Mitra" panose="00000400000000000000" pitchFamily="2" charset="-78"/>
            </a:rPr>
            <a:t>هم سطح</a:t>
          </a:r>
          <a:endParaRPr lang="en-US" sz="1300">
            <a:cs typeface="B Mitra" panose="00000400000000000000" pitchFamily="2" charset="-78"/>
          </a:endParaRPr>
        </a:p>
      </dgm:t>
    </dgm:pt>
    <dgm:pt modelId="{AEB0BD89-57BC-479D-934B-67D8B740D5EB}" type="parTrans" cxnId="{9648452E-2049-4561-AE87-9F1EE7DCE4F7}">
      <dgm:prSet/>
      <dgm:spPr>
        <a:ln>
          <a:solidFill>
            <a:schemeClr val="bg1"/>
          </a:solidFill>
        </a:ln>
      </dgm:spPr>
      <dgm:t>
        <a:bodyPr/>
        <a:lstStyle/>
        <a:p>
          <a:endParaRPr lang="en-US" sz="1300">
            <a:cs typeface="B Mitra" panose="00000400000000000000" pitchFamily="2" charset="-78"/>
          </a:endParaRPr>
        </a:p>
      </dgm:t>
    </dgm:pt>
    <dgm:pt modelId="{2390994B-3D11-4197-8470-86992882D24B}" type="sibTrans" cxnId="{9648452E-2049-4561-AE87-9F1EE7DCE4F7}">
      <dgm:prSet/>
      <dgm:spPr/>
      <dgm:t>
        <a:bodyPr/>
        <a:lstStyle/>
        <a:p>
          <a:endParaRPr lang="en-US" sz="1300">
            <a:cs typeface="B Mitra" panose="00000400000000000000" pitchFamily="2" charset="-78"/>
          </a:endParaRPr>
        </a:p>
      </dgm:t>
    </dgm:pt>
    <dgm:pt modelId="{FCBB43B0-0C42-44DE-B950-A4B71768FE3E}">
      <dgm:prSet phldrT="[Text]" custT="1"/>
      <dgm:spPr>
        <a:ln>
          <a:solidFill>
            <a:schemeClr val="bg1"/>
          </a:solidFill>
        </a:ln>
      </dgm:spPr>
      <dgm:t>
        <a:bodyPr/>
        <a:lstStyle/>
        <a:p>
          <a:r>
            <a:rPr lang="fa-IR" sz="1300">
              <a:cs typeface="B Mitra" panose="00000400000000000000" pitchFamily="2" charset="-78"/>
            </a:rPr>
            <a:t>حاشیه ای</a:t>
          </a:r>
          <a:endParaRPr lang="en-US" sz="1300">
            <a:cs typeface="B Mitra" panose="00000400000000000000" pitchFamily="2" charset="-78"/>
          </a:endParaRPr>
        </a:p>
      </dgm:t>
    </dgm:pt>
    <dgm:pt modelId="{7DB87F2A-E843-4110-B5D6-6BC907F05433}" type="parTrans" cxnId="{9ADBA2FD-527B-4006-AC80-8C885FEBF02C}">
      <dgm:prSet/>
      <dgm:spPr>
        <a:ln>
          <a:solidFill>
            <a:schemeClr val="bg1"/>
          </a:solidFill>
        </a:ln>
      </dgm:spPr>
      <dgm:t>
        <a:bodyPr/>
        <a:lstStyle/>
        <a:p>
          <a:endParaRPr lang="en-US" sz="1300">
            <a:cs typeface="B Mitra" panose="00000400000000000000" pitchFamily="2" charset="-78"/>
          </a:endParaRPr>
        </a:p>
      </dgm:t>
    </dgm:pt>
    <dgm:pt modelId="{2B6F9F4E-4AF1-4FAC-8AEE-A08996C6745F}" type="sibTrans" cxnId="{9ADBA2FD-527B-4006-AC80-8C885FEBF02C}">
      <dgm:prSet/>
      <dgm:spPr/>
      <dgm:t>
        <a:bodyPr/>
        <a:lstStyle/>
        <a:p>
          <a:endParaRPr lang="en-US" sz="1300">
            <a:cs typeface="B Mitra" panose="00000400000000000000" pitchFamily="2" charset="-78"/>
          </a:endParaRPr>
        </a:p>
      </dgm:t>
    </dgm:pt>
    <dgm:pt modelId="{8A545873-8153-453F-AC8B-869F60BA2939}">
      <dgm:prSet phldrT="[Text]" custT="1"/>
      <dgm:spPr>
        <a:ln>
          <a:solidFill>
            <a:schemeClr val="bg1"/>
          </a:solidFill>
        </a:ln>
      </dgm:spPr>
      <dgm:t>
        <a:bodyPr/>
        <a:lstStyle/>
        <a:p>
          <a:r>
            <a:rPr lang="fa-IR" sz="1300">
              <a:cs typeface="B Mitra" panose="00000400000000000000" pitchFamily="2" charset="-78"/>
            </a:rPr>
            <a:t>مکانیکی</a:t>
          </a:r>
          <a:endParaRPr lang="en-US" sz="1300">
            <a:cs typeface="B Mitra" panose="00000400000000000000" pitchFamily="2" charset="-78"/>
          </a:endParaRPr>
        </a:p>
      </dgm:t>
    </dgm:pt>
    <dgm:pt modelId="{1EBCD796-BECA-4395-BFB0-DE3078BD7FB1}" type="parTrans" cxnId="{B0BC4A5B-6B35-4290-A9BA-A87C94E593F1}">
      <dgm:prSet/>
      <dgm:spPr>
        <a:ln>
          <a:solidFill>
            <a:schemeClr val="bg1"/>
          </a:solidFill>
        </a:ln>
      </dgm:spPr>
      <dgm:t>
        <a:bodyPr/>
        <a:lstStyle/>
        <a:p>
          <a:endParaRPr lang="en-US" sz="1300">
            <a:cs typeface="B Mitra" panose="00000400000000000000" pitchFamily="2" charset="-78"/>
          </a:endParaRPr>
        </a:p>
      </dgm:t>
    </dgm:pt>
    <dgm:pt modelId="{7E25AA02-4293-4619-95A2-9F74337405CB}" type="sibTrans" cxnId="{B0BC4A5B-6B35-4290-A9BA-A87C94E593F1}">
      <dgm:prSet/>
      <dgm:spPr/>
      <dgm:t>
        <a:bodyPr/>
        <a:lstStyle/>
        <a:p>
          <a:endParaRPr lang="en-US" sz="1300">
            <a:cs typeface="B Mitra" panose="00000400000000000000" pitchFamily="2" charset="-78"/>
          </a:endParaRPr>
        </a:p>
      </dgm:t>
    </dgm:pt>
    <dgm:pt modelId="{924ACD12-C7D1-4BDE-B7FD-AC85C58AEC61}" type="pres">
      <dgm:prSet presAssocID="{C59F9AA5-DACE-4FC8-984F-5874D894BD75}" presName="hierChild1" presStyleCnt="0">
        <dgm:presLayoutVars>
          <dgm:chPref val="1"/>
          <dgm:dir/>
          <dgm:animOne val="branch"/>
          <dgm:animLvl val="lvl"/>
          <dgm:resizeHandles/>
        </dgm:presLayoutVars>
      </dgm:prSet>
      <dgm:spPr/>
      <dgm:t>
        <a:bodyPr/>
        <a:lstStyle/>
        <a:p>
          <a:endParaRPr lang="en-US"/>
        </a:p>
      </dgm:t>
    </dgm:pt>
    <dgm:pt modelId="{998F8222-8A25-4679-B0E8-74ACEBD614FB}" type="pres">
      <dgm:prSet presAssocID="{BAB27A10-CD61-4C84-BE30-D0B8B06B50A3}" presName="hierRoot1" presStyleCnt="0"/>
      <dgm:spPr/>
    </dgm:pt>
    <dgm:pt modelId="{5637E5C9-A72D-42CA-98A2-D623EAE156E7}" type="pres">
      <dgm:prSet presAssocID="{BAB27A10-CD61-4C84-BE30-D0B8B06B50A3}" presName="composite" presStyleCnt="0"/>
      <dgm:spPr/>
    </dgm:pt>
    <dgm:pt modelId="{65143DC7-8E9A-4EE4-B5EF-962C421680B5}" type="pres">
      <dgm:prSet presAssocID="{BAB27A10-CD61-4C84-BE30-D0B8B06B50A3}" presName="background" presStyleLbl="node0" presStyleIdx="0" presStyleCnt="1"/>
      <dgm:spPr>
        <a:ln>
          <a:solidFill>
            <a:schemeClr val="bg1"/>
          </a:solidFill>
        </a:ln>
      </dgm:spPr>
      <dgm:t>
        <a:bodyPr/>
        <a:lstStyle/>
        <a:p>
          <a:endParaRPr lang="en-US"/>
        </a:p>
      </dgm:t>
    </dgm:pt>
    <dgm:pt modelId="{81659E41-3DA1-43A0-926A-B9CCB2CCD1CC}" type="pres">
      <dgm:prSet presAssocID="{BAB27A10-CD61-4C84-BE30-D0B8B06B50A3}" presName="text" presStyleLbl="fgAcc0" presStyleIdx="0" presStyleCnt="1">
        <dgm:presLayoutVars>
          <dgm:chPref val="3"/>
        </dgm:presLayoutVars>
      </dgm:prSet>
      <dgm:spPr/>
      <dgm:t>
        <a:bodyPr/>
        <a:lstStyle/>
        <a:p>
          <a:endParaRPr lang="en-US"/>
        </a:p>
      </dgm:t>
    </dgm:pt>
    <dgm:pt modelId="{D8283185-C402-4DEE-A068-C8B8815B228A}" type="pres">
      <dgm:prSet presAssocID="{BAB27A10-CD61-4C84-BE30-D0B8B06B50A3}" presName="hierChild2" presStyleCnt="0"/>
      <dgm:spPr/>
    </dgm:pt>
    <dgm:pt modelId="{7A826C4E-C49D-4C91-B9B4-27535CC0BEF0}" type="pres">
      <dgm:prSet presAssocID="{CAB063AD-5AD0-4450-A984-A7ABD91B6A51}" presName="Name10" presStyleLbl="parChTrans1D2" presStyleIdx="0" presStyleCnt="2"/>
      <dgm:spPr/>
      <dgm:t>
        <a:bodyPr/>
        <a:lstStyle/>
        <a:p>
          <a:endParaRPr lang="en-US"/>
        </a:p>
      </dgm:t>
    </dgm:pt>
    <dgm:pt modelId="{FFDE7CEF-3F25-4F2E-8336-7E19981ED571}" type="pres">
      <dgm:prSet presAssocID="{1C6A138D-C04E-46F8-AF18-F1B8B630FCD7}" presName="hierRoot2" presStyleCnt="0"/>
      <dgm:spPr/>
    </dgm:pt>
    <dgm:pt modelId="{56A38010-5849-4513-9C69-0387039B667A}" type="pres">
      <dgm:prSet presAssocID="{1C6A138D-C04E-46F8-AF18-F1B8B630FCD7}" presName="composite2" presStyleCnt="0"/>
      <dgm:spPr/>
    </dgm:pt>
    <dgm:pt modelId="{909B165D-4020-4D16-9095-ECD962F8EEA6}" type="pres">
      <dgm:prSet presAssocID="{1C6A138D-C04E-46F8-AF18-F1B8B630FCD7}" presName="background2" presStyleLbl="node2" presStyleIdx="0" presStyleCnt="2"/>
      <dgm:spPr>
        <a:ln>
          <a:solidFill>
            <a:schemeClr val="bg1"/>
          </a:solidFill>
        </a:ln>
      </dgm:spPr>
      <dgm:t>
        <a:bodyPr/>
        <a:lstStyle/>
        <a:p>
          <a:endParaRPr lang="en-US"/>
        </a:p>
      </dgm:t>
    </dgm:pt>
    <dgm:pt modelId="{9D01FB78-36E6-4037-B2C6-B1D8FC62B70D}" type="pres">
      <dgm:prSet presAssocID="{1C6A138D-C04E-46F8-AF18-F1B8B630FCD7}" presName="text2" presStyleLbl="fgAcc2" presStyleIdx="0" presStyleCnt="2">
        <dgm:presLayoutVars>
          <dgm:chPref val="3"/>
        </dgm:presLayoutVars>
      </dgm:prSet>
      <dgm:spPr/>
      <dgm:t>
        <a:bodyPr/>
        <a:lstStyle/>
        <a:p>
          <a:endParaRPr lang="en-US"/>
        </a:p>
      </dgm:t>
    </dgm:pt>
    <dgm:pt modelId="{C7C4E0B0-81B1-4FF4-8D7E-370073C4A239}" type="pres">
      <dgm:prSet presAssocID="{1C6A138D-C04E-46F8-AF18-F1B8B630FCD7}" presName="hierChild3" presStyleCnt="0"/>
      <dgm:spPr/>
    </dgm:pt>
    <dgm:pt modelId="{2E248A5E-02F6-4D1B-A844-1E819D388314}" type="pres">
      <dgm:prSet presAssocID="{1EBCD796-BECA-4395-BFB0-DE3078BD7FB1}" presName="Name17" presStyleLbl="parChTrans1D3" presStyleIdx="0" presStyleCnt="3"/>
      <dgm:spPr/>
      <dgm:t>
        <a:bodyPr/>
        <a:lstStyle/>
        <a:p>
          <a:endParaRPr lang="en-US"/>
        </a:p>
      </dgm:t>
    </dgm:pt>
    <dgm:pt modelId="{E7FBDCB4-BF56-4500-9C43-B09CEB9D0356}" type="pres">
      <dgm:prSet presAssocID="{8A545873-8153-453F-AC8B-869F60BA2939}" presName="hierRoot3" presStyleCnt="0"/>
      <dgm:spPr/>
    </dgm:pt>
    <dgm:pt modelId="{8C19F935-51E6-4B21-95C9-A6C4FC1130D9}" type="pres">
      <dgm:prSet presAssocID="{8A545873-8153-453F-AC8B-869F60BA2939}" presName="composite3" presStyleCnt="0"/>
      <dgm:spPr/>
    </dgm:pt>
    <dgm:pt modelId="{3A0D0D99-9A51-4A84-ACCE-A5544C0ED377}" type="pres">
      <dgm:prSet presAssocID="{8A545873-8153-453F-AC8B-869F60BA2939}" presName="background3" presStyleLbl="node3" presStyleIdx="0" presStyleCnt="3"/>
      <dgm:spPr>
        <a:ln>
          <a:solidFill>
            <a:schemeClr val="bg1"/>
          </a:solidFill>
        </a:ln>
      </dgm:spPr>
      <dgm:t>
        <a:bodyPr/>
        <a:lstStyle/>
        <a:p>
          <a:endParaRPr lang="en-US"/>
        </a:p>
      </dgm:t>
    </dgm:pt>
    <dgm:pt modelId="{C47C33EE-3E10-4ED1-B444-92EBE4D94C7D}" type="pres">
      <dgm:prSet presAssocID="{8A545873-8153-453F-AC8B-869F60BA2939}" presName="text3" presStyleLbl="fgAcc3" presStyleIdx="0" presStyleCnt="3">
        <dgm:presLayoutVars>
          <dgm:chPref val="3"/>
        </dgm:presLayoutVars>
      </dgm:prSet>
      <dgm:spPr/>
      <dgm:t>
        <a:bodyPr/>
        <a:lstStyle/>
        <a:p>
          <a:endParaRPr lang="en-US"/>
        </a:p>
      </dgm:t>
    </dgm:pt>
    <dgm:pt modelId="{0E2826A4-465A-4656-9449-DF039C8E4583}" type="pres">
      <dgm:prSet presAssocID="{8A545873-8153-453F-AC8B-869F60BA2939}" presName="hierChild4" presStyleCnt="0"/>
      <dgm:spPr/>
    </dgm:pt>
    <dgm:pt modelId="{9FA40C97-7A7B-497E-B65F-E8491E78514F}" type="pres">
      <dgm:prSet presAssocID="{F1DDDA29-D52D-4CAA-B011-EC964E06E500}" presName="Name17" presStyleLbl="parChTrans1D3" presStyleIdx="1" presStyleCnt="3"/>
      <dgm:spPr/>
      <dgm:t>
        <a:bodyPr/>
        <a:lstStyle/>
        <a:p>
          <a:endParaRPr lang="en-US"/>
        </a:p>
      </dgm:t>
    </dgm:pt>
    <dgm:pt modelId="{F2984972-78D1-416D-8A71-13248B6C98A7}" type="pres">
      <dgm:prSet presAssocID="{9D27D19D-3611-4082-815A-312ABC0A4537}" presName="hierRoot3" presStyleCnt="0"/>
      <dgm:spPr/>
    </dgm:pt>
    <dgm:pt modelId="{36F730C6-99BF-4391-A04A-94304E19A062}" type="pres">
      <dgm:prSet presAssocID="{9D27D19D-3611-4082-815A-312ABC0A4537}" presName="composite3" presStyleCnt="0"/>
      <dgm:spPr/>
    </dgm:pt>
    <dgm:pt modelId="{73E7247F-3C60-46BA-8FEA-CF5E39F2D732}" type="pres">
      <dgm:prSet presAssocID="{9D27D19D-3611-4082-815A-312ABC0A4537}" presName="background3" presStyleLbl="node3" presStyleIdx="1" presStyleCnt="3"/>
      <dgm:spPr>
        <a:ln>
          <a:solidFill>
            <a:schemeClr val="bg1"/>
          </a:solidFill>
        </a:ln>
      </dgm:spPr>
      <dgm:t>
        <a:bodyPr/>
        <a:lstStyle/>
        <a:p>
          <a:endParaRPr lang="en-US"/>
        </a:p>
      </dgm:t>
    </dgm:pt>
    <dgm:pt modelId="{C2F4FFBB-4D0C-4433-8F71-20EF893D9284}" type="pres">
      <dgm:prSet presAssocID="{9D27D19D-3611-4082-815A-312ABC0A4537}" presName="text3" presStyleLbl="fgAcc3" presStyleIdx="1" presStyleCnt="3">
        <dgm:presLayoutVars>
          <dgm:chPref val="3"/>
        </dgm:presLayoutVars>
      </dgm:prSet>
      <dgm:spPr/>
      <dgm:t>
        <a:bodyPr/>
        <a:lstStyle/>
        <a:p>
          <a:endParaRPr lang="en-US"/>
        </a:p>
      </dgm:t>
    </dgm:pt>
    <dgm:pt modelId="{D7E94EFE-2CFD-41AC-AC58-93C2B8ECB674}" type="pres">
      <dgm:prSet presAssocID="{9D27D19D-3611-4082-815A-312ABC0A4537}" presName="hierChild4" presStyleCnt="0"/>
      <dgm:spPr/>
    </dgm:pt>
    <dgm:pt modelId="{40FFB580-AE9D-4CE1-8346-9E00D37E7F79}" type="pres">
      <dgm:prSet presAssocID="{AEB0BD89-57BC-479D-934B-67D8B740D5EB}" presName="Name17" presStyleLbl="parChTrans1D3" presStyleIdx="2" presStyleCnt="3"/>
      <dgm:spPr/>
      <dgm:t>
        <a:bodyPr/>
        <a:lstStyle/>
        <a:p>
          <a:endParaRPr lang="en-US"/>
        </a:p>
      </dgm:t>
    </dgm:pt>
    <dgm:pt modelId="{50F3B80D-0277-428F-AAAE-271DD2ED60DE}" type="pres">
      <dgm:prSet presAssocID="{E4CD0F97-40C7-46B7-AFF7-5A77B6BEE5B4}" presName="hierRoot3" presStyleCnt="0"/>
      <dgm:spPr/>
    </dgm:pt>
    <dgm:pt modelId="{8C463FF7-E87F-4F66-BC63-BB0EC80FDD58}" type="pres">
      <dgm:prSet presAssocID="{E4CD0F97-40C7-46B7-AFF7-5A77B6BEE5B4}" presName="composite3" presStyleCnt="0"/>
      <dgm:spPr/>
    </dgm:pt>
    <dgm:pt modelId="{BF94C667-2535-4476-A70A-189DE4DFF11C}" type="pres">
      <dgm:prSet presAssocID="{E4CD0F97-40C7-46B7-AFF7-5A77B6BEE5B4}" presName="background3" presStyleLbl="node3" presStyleIdx="2" presStyleCnt="3"/>
      <dgm:spPr>
        <a:ln>
          <a:solidFill>
            <a:schemeClr val="bg1"/>
          </a:solidFill>
        </a:ln>
      </dgm:spPr>
      <dgm:t>
        <a:bodyPr/>
        <a:lstStyle/>
        <a:p>
          <a:endParaRPr lang="en-US"/>
        </a:p>
      </dgm:t>
    </dgm:pt>
    <dgm:pt modelId="{186C052F-ABC3-445C-9533-40B242A963A0}" type="pres">
      <dgm:prSet presAssocID="{E4CD0F97-40C7-46B7-AFF7-5A77B6BEE5B4}" presName="text3" presStyleLbl="fgAcc3" presStyleIdx="2" presStyleCnt="3">
        <dgm:presLayoutVars>
          <dgm:chPref val="3"/>
        </dgm:presLayoutVars>
      </dgm:prSet>
      <dgm:spPr/>
      <dgm:t>
        <a:bodyPr/>
        <a:lstStyle/>
        <a:p>
          <a:endParaRPr lang="en-US"/>
        </a:p>
      </dgm:t>
    </dgm:pt>
    <dgm:pt modelId="{78D94A0D-2570-4833-8380-3D05E10BB5E1}" type="pres">
      <dgm:prSet presAssocID="{E4CD0F97-40C7-46B7-AFF7-5A77B6BEE5B4}" presName="hierChild4" presStyleCnt="0"/>
      <dgm:spPr/>
    </dgm:pt>
    <dgm:pt modelId="{404F9EE2-D28F-4FF3-94E0-02E43185A013}" type="pres">
      <dgm:prSet presAssocID="{7DB87F2A-E843-4110-B5D6-6BC907F05433}" presName="Name10" presStyleLbl="parChTrans1D2" presStyleIdx="1" presStyleCnt="2"/>
      <dgm:spPr/>
      <dgm:t>
        <a:bodyPr/>
        <a:lstStyle/>
        <a:p>
          <a:endParaRPr lang="en-US"/>
        </a:p>
      </dgm:t>
    </dgm:pt>
    <dgm:pt modelId="{923945F3-AB52-4992-825A-DBA6F37F9794}" type="pres">
      <dgm:prSet presAssocID="{FCBB43B0-0C42-44DE-B950-A4B71768FE3E}" presName="hierRoot2" presStyleCnt="0"/>
      <dgm:spPr/>
    </dgm:pt>
    <dgm:pt modelId="{E3C76FFA-ADF3-4327-85D3-7F1E73312961}" type="pres">
      <dgm:prSet presAssocID="{FCBB43B0-0C42-44DE-B950-A4B71768FE3E}" presName="composite2" presStyleCnt="0"/>
      <dgm:spPr/>
    </dgm:pt>
    <dgm:pt modelId="{0DCF3B44-6B0F-4ADF-A408-EC23FED773B0}" type="pres">
      <dgm:prSet presAssocID="{FCBB43B0-0C42-44DE-B950-A4B71768FE3E}" presName="background2" presStyleLbl="node2" presStyleIdx="1" presStyleCnt="2"/>
      <dgm:spPr>
        <a:ln>
          <a:solidFill>
            <a:schemeClr val="bg1"/>
          </a:solidFill>
        </a:ln>
      </dgm:spPr>
      <dgm:t>
        <a:bodyPr/>
        <a:lstStyle/>
        <a:p>
          <a:endParaRPr lang="en-US"/>
        </a:p>
      </dgm:t>
    </dgm:pt>
    <dgm:pt modelId="{15D6152B-049C-4781-BD62-21C61DAA0E78}" type="pres">
      <dgm:prSet presAssocID="{FCBB43B0-0C42-44DE-B950-A4B71768FE3E}" presName="text2" presStyleLbl="fgAcc2" presStyleIdx="1" presStyleCnt="2">
        <dgm:presLayoutVars>
          <dgm:chPref val="3"/>
        </dgm:presLayoutVars>
      </dgm:prSet>
      <dgm:spPr/>
      <dgm:t>
        <a:bodyPr/>
        <a:lstStyle/>
        <a:p>
          <a:endParaRPr lang="en-US"/>
        </a:p>
      </dgm:t>
    </dgm:pt>
    <dgm:pt modelId="{A25C7D0C-067D-4328-8B7F-4ECA5F718DC3}" type="pres">
      <dgm:prSet presAssocID="{FCBB43B0-0C42-44DE-B950-A4B71768FE3E}" presName="hierChild3" presStyleCnt="0"/>
      <dgm:spPr/>
    </dgm:pt>
  </dgm:ptLst>
  <dgm:cxnLst>
    <dgm:cxn modelId="{A9C0DBEA-7F9F-49C4-833E-4B02B6904016}" type="presOf" srcId="{1C6A138D-C04E-46F8-AF18-F1B8B630FCD7}" destId="{9D01FB78-36E6-4037-B2C6-B1D8FC62B70D}" srcOrd="0" destOrd="0" presId="urn:microsoft.com/office/officeart/2005/8/layout/hierarchy1"/>
    <dgm:cxn modelId="{45DCA5AA-71CB-4FFC-922B-C67F9287235A}" type="presOf" srcId="{8A545873-8153-453F-AC8B-869F60BA2939}" destId="{C47C33EE-3E10-4ED1-B444-92EBE4D94C7D}" srcOrd="0" destOrd="0" presId="urn:microsoft.com/office/officeart/2005/8/layout/hierarchy1"/>
    <dgm:cxn modelId="{9648452E-2049-4561-AE87-9F1EE7DCE4F7}" srcId="{1C6A138D-C04E-46F8-AF18-F1B8B630FCD7}" destId="{E4CD0F97-40C7-46B7-AFF7-5A77B6BEE5B4}" srcOrd="2" destOrd="0" parTransId="{AEB0BD89-57BC-479D-934B-67D8B740D5EB}" sibTransId="{2390994B-3D11-4197-8470-86992882D24B}"/>
    <dgm:cxn modelId="{9ADBA2FD-527B-4006-AC80-8C885FEBF02C}" srcId="{BAB27A10-CD61-4C84-BE30-D0B8B06B50A3}" destId="{FCBB43B0-0C42-44DE-B950-A4B71768FE3E}" srcOrd="1" destOrd="0" parTransId="{7DB87F2A-E843-4110-B5D6-6BC907F05433}" sibTransId="{2B6F9F4E-4AF1-4FAC-8AEE-A08996C6745F}"/>
    <dgm:cxn modelId="{14AE18A1-A724-4FDC-BF1E-8A347B254ABD}" type="presOf" srcId="{E4CD0F97-40C7-46B7-AFF7-5A77B6BEE5B4}" destId="{186C052F-ABC3-445C-9533-40B242A963A0}" srcOrd="0" destOrd="0" presId="urn:microsoft.com/office/officeart/2005/8/layout/hierarchy1"/>
    <dgm:cxn modelId="{7BDD33E8-4BE3-42A0-90F1-E9B9A9F3F6BD}" srcId="{1C6A138D-C04E-46F8-AF18-F1B8B630FCD7}" destId="{9D27D19D-3611-4082-815A-312ABC0A4537}" srcOrd="1" destOrd="0" parTransId="{F1DDDA29-D52D-4CAA-B011-EC964E06E500}" sibTransId="{1607AB5B-E122-404B-A127-60E2A947A493}"/>
    <dgm:cxn modelId="{0A277CBA-99A6-4057-8CF9-CF595A26CCAB}" srcId="{C59F9AA5-DACE-4FC8-984F-5874D894BD75}" destId="{BAB27A10-CD61-4C84-BE30-D0B8B06B50A3}" srcOrd="0" destOrd="0" parTransId="{35692CDD-270E-473F-A094-39FD27D15BA1}" sibTransId="{86D790C4-AF85-4018-8436-D5DAD01437F3}"/>
    <dgm:cxn modelId="{68BBDE69-C62B-4031-B87C-670C17A8C56C}" type="presOf" srcId="{1EBCD796-BECA-4395-BFB0-DE3078BD7FB1}" destId="{2E248A5E-02F6-4D1B-A844-1E819D388314}" srcOrd="0" destOrd="0" presId="urn:microsoft.com/office/officeart/2005/8/layout/hierarchy1"/>
    <dgm:cxn modelId="{82554A3F-0613-4C2E-ABB7-96BD05195830}" type="presOf" srcId="{AEB0BD89-57BC-479D-934B-67D8B740D5EB}" destId="{40FFB580-AE9D-4CE1-8346-9E00D37E7F79}" srcOrd="0" destOrd="0" presId="urn:microsoft.com/office/officeart/2005/8/layout/hierarchy1"/>
    <dgm:cxn modelId="{DF71BEA4-4034-437C-B84C-4BFD3F5622DB}" type="presOf" srcId="{CAB063AD-5AD0-4450-A984-A7ABD91B6A51}" destId="{7A826C4E-C49D-4C91-B9B4-27535CC0BEF0}" srcOrd="0" destOrd="0" presId="urn:microsoft.com/office/officeart/2005/8/layout/hierarchy1"/>
    <dgm:cxn modelId="{B0BC4A5B-6B35-4290-A9BA-A87C94E593F1}" srcId="{1C6A138D-C04E-46F8-AF18-F1B8B630FCD7}" destId="{8A545873-8153-453F-AC8B-869F60BA2939}" srcOrd="0" destOrd="0" parTransId="{1EBCD796-BECA-4395-BFB0-DE3078BD7FB1}" sibTransId="{7E25AA02-4293-4619-95A2-9F74337405CB}"/>
    <dgm:cxn modelId="{AD23646C-3746-47CF-828F-E43D8FB8A065}" type="presOf" srcId="{9D27D19D-3611-4082-815A-312ABC0A4537}" destId="{C2F4FFBB-4D0C-4433-8F71-20EF893D9284}" srcOrd="0" destOrd="0" presId="urn:microsoft.com/office/officeart/2005/8/layout/hierarchy1"/>
    <dgm:cxn modelId="{4C280104-937C-49E9-AD1A-9A7EE93AE352}" srcId="{BAB27A10-CD61-4C84-BE30-D0B8B06B50A3}" destId="{1C6A138D-C04E-46F8-AF18-F1B8B630FCD7}" srcOrd="0" destOrd="0" parTransId="{CAB063AD-5AD0-4450-A984-A7ABD91B6A51}" sibTransId="{B9DC6D35-1D2B-435E-973F-5AB92E480A42}"/>
    <dgm:cxn modelId="{2C2B234E-CE42-4033-8B51-7562D7816F39}" type="presOf" srcId="{FCBB43B0-0C42-44DE-B950-A4B71768FE3E}" destId="{15D6152B-049C-4781-BD62-21C61DAA0E78}" srcOrd="0" destOrd="0" presId="urn:microsoft.com/office/officeart/2005/8/layout/hierarchy1"/>
    <dgm:cxn modelId="{BB66DC70-9EBE-4A23-870D-0DEC9FB2B02A}" type="presOf" srcId="{BAB27A10-CD61-4C84-BE30-D0B8B06B50A3}" destId="{81659E41-3DA1-43A0-926A-B9CCB2CCD1CC}" srcOrd="0" destOrd="0" presId="urn:microsoft.com/office/officeart/2005/8/layout/hierarchy1"/>
    <dgm:cxn modelId="{81635255-562E-4BD9-892D-536212CE06AC}" type="presOf" srcId="{F1DDDA29-D52D-4CAA-B011-EC964E06E500}" destId="{9FA40C97-7A7B-497E-B65F-E8491E78514F}" srcOrd="0" destOrd="0" presId="urn:microsoft.com/office/officeart/2005/8/layout/hierarchy1"/>
    <dgm:cxn modelId="{B0AC154F-24E1-43F1-B36E-4EE690A940FB}" type="presOf" srcId="{7DB87F2A-E843-4110-B5D6-6BC907F05433}" destId="{404F9EE2-D28F-4FF3-94E0-02E43185A013}" srcOrd="0" destOrd="0" presId="urn:microsoft.com/office/officeart/2005/8/layout/hierarchy1"/>
    <dgm:cxn modelId="{EA9ED390-16CB-4B9E-AF8B-68FC0B690B13}" type="presOf" srcId="{C59F9AA5-DACE-4FC8-984F-5874D894BD75}" destId="{924ACD12-C7D1-4BDE-B7FD-AC85C58AEC61}" srcOrd="0" destOrd="0" presId="urn:microsoft.com/office/officeart/2005/8/layout/hierarchy1"/>
    <dgm:cxn modelId="{3529B04D-CEFC-4652-8B85-7A70A30D7F85}" type="presParOf" srcId="{924ACD12-C7D1-4BDE-B7FD-AC85C58AEC61}" destId="{998F8222-8A25-4679-B0E8-74ACEBD614FB}" srcOrd="0" destOrd="0" presId="urn:microsoft.com/office/officeart/2005/8/layout/hierarchy1"/>
    <dgm:cxn modelId="{9F9F73F9-58D5-48DB-B74F-092602D4E58D}" type="presParOf" srcId="{998F8222-8A25-4679-B0E8-74ACEBD614FB}" destId="{5637E5C9-A72D-42CA-98A2-D623EAE156E7}" srcOrd="0" destOrd="0" presId="urn:microsoft.com/office/officeart/2005/8/layout/hierarchy1"/>
    <dgm:cxn modelId="{B6332F49-9D93-4AF6-A0F0-6A0B16E43701}" type="presParOf" srcId="{5637E5C9-A72D-42CA-98A2-D623EAE156E7}" destId="{65143DC7-8E9A-4EE4-B5EF-962C421680B5}" srcOrd="0" destOrd="0" presId="urn:microsoft.com/office/officeart/2005/8/layout/hierarchy1"/>
    <dgm:cxn modelId="{D0C9BBE8-C090-4F91-9165-FC89BE4B23F8}" type="presParOf" srcId="{5637E5C9-A72D-42CA-98A2-D623EAE156E7}" destId="{81659E41-3DA1-43A0-926A-B9CCB2CCD1CC}" srcOrd="1" destOrd="0" presId="urn:microsoft.com/office/officeart/2005/8/layout/hierarchy1"/>
    <dgm:cxn modelId="{72F30A8E-FF8C-4F49-A893-166EA07A068F}" type="presParOf" srcId="{998F8222-8A25-4679-B0E8-74ACEBD614FB}" destId="{D8283185-C402-4DEE-A068-C8B8815B228A}" srcOrd="1" destOrd="0" presId="urn:microsoft.com/office/officeart/2005/8/layout/hierarchy1"/>
    <dgm:cxn modelId="{C13A6B9D-940B-43CF-A6E7-9042A33AA8E3}" type="presParOf" srcId="{D8283185-C402-4DEE-A068-C8B8815B228A}" destId="{7A826C4E-C49D-4C91-B9B4-27535CC0BEF0}" srcOrd="0" destOrd="0" presId="urn:microsoft.com/office/officeart/2005/8/layout/hierarchy1"/>
    <dgm:cxn modelId="{A344CA5D-9B34-4D52-BD85-C13F040DE1DE}" type="presParOf" srcId="{D8283185-C402-4DEE-A068-C8B8815B228A}" destId="{FFDE7CEF-3F25-4F2E-8336-7E19981ED571}" srcOrd="1" destOrd="0" presId="urn:microsoft.com/office/officeart/2005/8/layout/hierarchy1"/>
    <dgm:cxn modelId="{D2835460-4FC4-4AE0-88DF-AA2198C0F511}" type="presParOf" srcId="{FFDE7CEF-3F25-4F2E-8336-7E19981ED571}" destId="{56A38010-5849-4513-9C69-0387039B667A}" srcOrd="0" destOrd="0" presId="urn:microsoft.com/office/officeart/2005/8/layout/hierarchy1"/>
    <dgm:cxn modelId="{02E13C07-DA10-48B9-9181-95659488416A}" type="presParOf" srcId="{56A38010-5849-4513-9C69-0387039B667A}" destId="{909B165D-4020-4D16-9095-ECD962F8EEA6}" srcOrd="0" destOrd="0" presId="urn:microsoft.com/office/officeart/2005/8/layout/hierarchy1"/>
    <dgm:cxn modelId="{0C5A8B28-E363-49D3-B0A2-069C3B27F1B4}" type="presParOf" srcId="{56A38010-5849-4513-9C69-0387039B667A}" destId="{9D01FB78-36E6-4037-B2C6-B1D8FC62B70D}" srcOrd="1" destOrd="0" presId="urn:microsoft.com/office/officeart/2005/8/layout/hierarchy1"/>
    <dgm:cxn modelId="{A4D153F6-7F96-4A55-BF2F-0CF57AF4F22E}" type="presParOf" srcId="{FFDE7CEF-3F25-4F2E-8336-7E19981ED571}" destId="{C7C4E0B0-81B1-4FF4-8D7E-370073C4A239}" srcOrd="1" destOrd="0" presId="urn:microsoft.com/office/officeart/2005/8/layout/hierarchy1"/>
    <dgm:cxn modelId="{8B61DA5C-9FEC-4E59-9BBD-ACF8ABE865B7}" type="presParOf" srcId="{C7C4E0B0-81B1-4FF4-8D7E-370073C4A239}" destId="{2E248A5E-02F6-4D1B-A844-1E819D388314}" srcOrd="0" destOrd="0" presId="urn:microsoft.com/office/officeart/2005/8/layout/hierarchy1"/>
    <dgm:cxn modelId="{0A00F2A8-16D8-42E3-BA9E-CC42B1FF53E6}" type="presParOf" srcId="{C7C4E0B0-81B1-4FF4-8D7E-370073C4A239}" destId="{E7FBDCB4-BF56-4500-9C43-B09CEB9D0356}" srcOrd="1" destOrd="0" presId="urn:microsoft.com/office/officeart/2005/8/layout/hierarchy1"/>
    <dgm:cxn modelId="{56A36F52-C003-4C5C-A0FF-F341E8F1E956}" type="presParOf" srcId="{E7FBDCB4-BF56-4500-9C43-B09CEB9D0356}" destId="{8C19F935-51E6-4B21-95C9-A6C4FC1130D9}" srcOrd="0" destOrd="0" presId="urn:microsoft.com/office/officeart/2005/8/layout/hierarchy1"/>
    <dgm:cxn modelId="{6A7C04C1-1D08-4008-838C-070651542701}" type="presParOf" srcId="{8C19F935-51E6-4B21-95C9-A6C4FC1130D9}" destId="{3A0D0D99-9A51-4A84-ACCE-A5544C0ED377}" srcOrd="0" destOrd="0" presId="urn:microsoft.com/office/officeart/2005/8/layout/hierarchy1"/>
    <dgm:cxn modelId="{3D1EEC9E-0A83-4DF1-B53A-5055E1BCFD5E}" type="presParOf" srcId="{8C19F935-51E6-4B21-95C9-A6C4FC1130D9}" destId="{C47C33EE-3E10-4ED1-B444-92EBE4D94C7D}" srcOrd="1" destOrd="0" presId="urn:microsoft.com/office/officeart/2005/8/layout/hierarchy1"/>
    <dgm:cxn modelId="{4AF6F301-AF44-44BC-82C5-771922DF0E5C}" type="presParOf" srcId="{E7FBDCB4-BF56-4500-9C43-B09CEB9D0356}" destId="{0E2826A4-465A-4656-9449-DF039C8E4583}" srcOrd="1" destOrd="0" presId="urn:microsoft.com/office/officeart/2005/8/layout/hierarchy1"/>
    <dgm:cxn modelId="{09FE7759-4877-4862-9E02-28AF43A725C6}" type="presParOf" srcId="{C7C4E0B0-81B1-4FF4-8D7E-370073C4A239}" destId="{9FA40C97-7A7B-497E-B65F-E8491E78514F}" srcOrd="2" destOrd="0" presId="urn:microsoft.com/office/officeart/2005/8/layout/hierarchy1"/>
    <dgm:cxn modelId="{B687518D-0485-4BB0-B89B-A535BE4A197B}" type="presParOf" srcId="{C7C4E0B0-81B1-4FF4-8D7E-370073C4A239}" destId="{F2984972-78D1-416D-8A71-13248B6C98A7}" srcOrd="3" destOrd="0" presId="urn:microsoft.com/office/officeart/2005/8/layout/hierarchy1"/>
    <dgm:cxn modelId="{30E11E2A-A305-43B8-B462-BA0BEF86F28B}" type="presParOf" srcId="{F2984972-78D1-416D-8A71-13248B6C98A7}" destId="{36F730C6-99BF-4391-A04A-94304E19A062}" srcOrd="0" destOrd="0" presId="urn:microsoft.com/office/officeart/2005/8/layout/hierarchy1"/>
    <dgm:cxn modelId="{9F94D120-2DD5-416A-8747-3A799AA4AB4B}" type="presParOf" srcId="{36F730C6-99BF-4391-A04A-94304E19A062}" destId="{73E7247F-3C60-46BA-8FEA-CF5E39F2D732}" srcOrd="0" destOrd="0" presId="urn:microsoft.com/office/officeart/2005/8/layout/hierarchy1"/>
    <dgm:cxn modelId="{47965406-5527-49DB-AC8A-FB122AE3DDA8}" type="presParOf" srcId="{36F730C6-99BF-4391-A04A-94304E19A062}" destId="{C2F4FFBB-4D0C-4433-8F71-20EF893D9284}" srcOrd="1" destOrd="0" presId="urn:microsoft.com/office/officeart/2005/8/layout/hierarchy1"/>
    <dgm:cxn modelId="{09D1854E-613A-4045-AFD5-8251D568E683}" type="presParOf" srcId="{F2984972-78D1-416D-8A71-13248B6C98A7}" destId="{D7E94EFE-2CFD-41AC-AC58-93C2B8ECB674}" srcOrd="1" destOrd="0" presId="urn:microsoft.com/office/officeart/2005/8/layout/hierarchy1"/>
    <dgm:cxn modelId="{9EEBCBA3-C421-44AB-AC3A-5C2CA204AD65}" type="presParOf" srcId="{C7C4E0B0-81B1-4FF4-8D7E-370073C4A239}" destId="{40FFB580-AE9D-4CE1-8346-9E00D37E7F79}" srcOrd="4" destOrd="0" presId="urn:microsoft.com/office/officeart/2005/8/layout/hierarchy1"/>
    <dgm:cxn modelId="{4C9157DD-8B72-42A2-8F69-011B704AB1A0}" type="presParOf" srcId="{C7C4E0B0-81B1-4FF4-8D7E-370073C4A239}" destId="{50F3B80D-0277-428F-AAAE-271DD2ED60DE}" srcOrd="5" destOrd="0" presId="urn:microsoft.com/office/officeart/2005/8/layout/hierarchy1"/>
    <dgm:cxn modelId="{86CF2EE9-CB1B-4317-BC11-9367372050A9}" type="presParOf" srcId="{50F3B80D-0277-428F-AAAE-271DD2ED60DE}" destId="{8C463FF7-E87F-4F66-BC63-BB0EC80FDD58}" srcOrd="0" destOrd="0" presId="urn:microsoft.com/office/officeart/2005/8/layout/hierarchy1"/>
    <dgm:cxn modelId="{E580E47A-DE91-43E3-863E-CB621BDC91C5}" type="presParOf" srcId="{8C463FF7-E87F-4F66-BC63-BB0EC80FDD58}" destId="{BF94C667-2535-4476-A70A-189DE4DFF11C}" srcOrd="0" destOrd="0" presId="urn:microsoft.com/office/officeart/2005/8/layout/hierarchy1"/>
    <dgm:cxn modelId="{95448736-0EB4-4170-9462-8126CB1D0529}" type="presParOf" srcId="{8C463FF7-E87F-4F66-BC63-BB0EC80FDD58}" destId="{186C052F-ABC3-445C-9533-40B242A963A0}" srcOrd="1" destOrd="0" presId="urn:microsoft.com/office/officeart/2005/8/layout/hierarchy1"/>
    <dgm:cxn modelId="{930AD6DC-570A-44BC-B527-89BCB25CB24F}" type="presParOf" srcId="{50F3B80D-0277-428F-AAAE-271DD2ED60DE}" destId="{78D94A0D-2570-4833-8380-3D05E10BB5E1}" srcOrd="1" destOrd="0" presId="urn:microsoft.com/office/officeart/2005/8/layout/hierarchy1"/>
    <dgm:cxn modelId="{ADE07145-CF79-4DF5-8670-0F7CDF158F6A}" type="presParOf" srcId="{D8283185-C402-4DEE-A068-C8B8815B228A}" destId="{404F9EE2-D28F-4FF3-94E0-02E43185A013}" srcOrd="2" destOrd="0" presId="urn:microsoft.com/office/officeart/2005/8/layout/hierarchy1"/>
    <dgm:cxn modelId="{8EA30E74-2038-43D0-81CD-19BBFA51D25F}" type="presParOf" srcId="{D8283185-C402-4DEE-A068-C8B8815B228A}" destId="{923945F3-AB52-4992-825A-DBA6F37F9794}" srcOrd="3" destOrd="0" presId="urn:microsoft.com/office/officeart/2005/8/layout/hierarchy1"/>
    <dgm:cxn modelId="{7E86C113-B1CF-4752-898D-047C67A98324}" type="presParOf" srcId="{923945F3-AB52-4992-825A-DBA6F37F9794}" destId="{E3C76FFA-ADF3-4327-85D3-7F1E73312961}" srcOrd="0" destOrd="0" presId="urn:microsoft.com/office/officeart/2005/8/layout/hierarchy1"/>
    <dgm:cxn modelId="{E816DEEC-E673-4358-826C-52706DB9131F}" type="presParOf" srcId="{E3C76FFA-ADF3-4327-85D3-7F1E73312961}" destId="{0DCF3B44-6B0F-4ADF-A408-EC23FED773B0}" srcOrd="0" destOrd="0" presId="urn:microsoft.com/office/officeart/2005/8/layout/hierarchy1"/>
    <dgm:cxn modelId="{7639533F-19ED-4E23-AD95-B3B6F51A7C8F}" type="presParOf" srcId="{E3C76FFA-ADF3-4327-85D3-7F1E73312961}" destId="{15D6152B-049C-4781-BD62-21C61DAA0E78}" srcOrd="1" destOrd="0" presId="urn:microsoft.com/office/officeart/2005/8/layout/hierarchy1"/>
    <dgm:cxn modelId="{9EABF67A-D938-4D22-8C92-C7AA6A80B2A4}" type="presParOf" srcId="{923945F3-AB52-4992-825A-DBA6F37F9794}" destId="{A25C7D0C-067D-4328-8B7F-4ECA5F718DC3}"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FD3E9D-C40C-4146-8244-9D5287BF16D4}" type="doc">
      <dgm:prSet loTypeId="urn:microsoft.com/office/officeart/2005/8/layout/hList3" loCatId="list" qsTypeId="urn:microsoft.com/office/officeart/2005/8/quickstyle/simple1" qsCatId="simple" csTypeId="urn:microsoft.com/office/officeart/2005/8/colors/accent3_3" csCatId="accent3" phldr="1"/>
      <dgm:spPr/>
      <dgm:t>
        <a:bodyPr/>
        <a:lstStyle/>
        <a:p>
          <a:endParaRPr lang="en-US"/>
        </a:p>
      </dgm:t>
    </dgm:pt>
    <dgm:pt modelId="{B62D54A1-2203-4608-8607-6BD13F0BE503}">
      <dgm:prSet phldrT="[Text]" custT="1"/>
      <dgm:spPr>
        <a:ln>
          <a:solidFill>
            <a:schemeClr val="bg1"/>
          </a:solidFill>
        </a:ln>
      </dgm:spPr>
      <dgm:t>
        <a:bodyPr/>
        <a:lstStyle/>
        <a:p>
          <a:r>
            <a:rPr lang="fa-IR" sz="2000" dirty="0" smtClean="0"/>
            <a:t>سه گروه پارکینگ مکانیکی</a:t>
          </a:r>
          <a:endParaRPr lang="en-US" sz="2000" dirty="0"/>
        </a:p>
      </dgm:t>
    </dgm:pt>
    <dgm:pt modelId="{9760CFA0-8B3F-4EEF-AED1-643520CF93C2}" type="parTrans" cxnId="{C2A805AC-6EC4-4FD2-B2CF-718B5421C97E}">
      <dgm:prSet/>
      <dgm:spPr/>
      <dgm:t>
        <a:bodyPr/>
        <a:lstStyle/>
        <a:p>
          <a:endParaRPr lang="en-US"/>
        </a:p>
      </dgm:t>
    </dgm:pt>
    <dgm:pt modelId="{D79D0919-B10A-45A8-8F88-7C7049E02CA0}" type="sibTrans" cxnId="{C2A805AC-6EC4-4FD2-B2CF-718B5421C97E}">
      <dgm:prSet/>
      <dgm:spPr/>
      <dgm:t>
        <a:bodyPr/>
        <a:lstStyle/>
        <a:p>
          <a:endParaRPr lang="en-US"/>
        </a:p>
      </dgm:t>
    </dgm:pt>
    <dgm:pt modelId="{E10D0161-C12C-4E01-B9E4-A02C235189CD}">
      <dgm:prSet phldrT="[Text]" custT="1"/>
      <dgm:spPr/>
      <dgm:t>
        <a:bodyPr/>
        <a:lstStyle/>
        <a:p>
          <a:r>
            <a:rPr lang="fa-IR" sz="1600" b="0" dirty="0" smtClean="0">
              <a:solidFill>
                <a:schemeClr val="bg1"/>
              </a:solidFill>
              <a:cs typeface="B Nazanin" pitchFamily="2" charset="-78"/>
            </a:rPr>
            <a:t>پاركينگھاي مكانيكي با بالابرھاي ثابت و متحرك</a:t>
          </a:r>
          <a:endParaRPr lang="en-US" sz="1600" b="0" dirty="0">
            <a:solidFill>
              <a:schemeClr val="bg1"/>
            </a:solidFill>
          </a:endParaRPr>
        </a:p>
      </dgm:t>
    </dgm:pt>
    <dgm:pt modelId="{4394A771-CD5E-46E1-9065-5AAB8DBFB7A3}" type="parTrans" cxnId="{40ADD39E-7888-4361-8542-8147F7150FAC}">
      <dgm:prSet/>
      <dgm:spPr/>
      <dgm:t>
        <a:bodyPr/>
        <a:lstStyle/>
        <a:p>
          <a:endParaRPr lang="en-US"/>
        </a:p>
      </dgm:t>
    </dgm:pt>
    <dgm:pt modelId="{0F86C04C-3137-4A1D-AB5A-3E32998970BD}" type="sibTrans" cxnId="{40ADD39E-7888-4361-8542-8147F7150FAC}">
      <dgm:prSet/>
      <dgm:spPr/>
      <dgm:t>
        <a:bodyPr/>
        <a:lstStyle/>
        <a:p>
          <a:endParaRPr lang="en-US"/>
        </a:p>
      </dgm:t>
    </dgm:pt>
    <dgm:pt modelId="{139C3B94-3C72-4C93-87FF-ED6E656DD955}">
      <dgm:prSet phldrT="[Text]" custT="1"/>
      <dgm:spPr/>
      <dgm:t>
        <a:bodyPr/>
        <a:lstStyle/>
        <a:p>
          <a:r>
            <a:rPr lang="fa-IR" sz="1600" b="0" dirty="0" smtClean="0">
              <a:solidFill>
                <a:schemeClr val="bg1"/>
              </a:solidFill>
              <a:cs typeface="B Nazanin" pitchFamily="2" charset="-78"/>
            </a:rPr>
            <a:t>پاركينگھاي مكانيكي با حركت افقي</a:t>
          </a:r>
          <a:endParaRPr lang="en-US" sz="1600" b="0" dirty="0">
            <a:solidFill>
              <a:schemeClr val="bg1"/>
            </a:solidFill>
          </a:endParaRPr>
        </a:p>
      </dgm:t>
    </dgm:pt>
    <dgm:pt modelId="{2B887854-6A57-4679-9118-B80C55DFDDB4}" type="parTrans" cxnId="{C07AA2C2-4D1D-4845-85FF-2AC33A83BD0A}">
      <dgm:prSet/>
      <dgm:spPr/>
      <dgm:t>
        <a:bodyPr/>
        <a:lstStyle/>
        <a:p>
          <a:endParaRPr lang="en-US"/>
        </a:p>
      </dgm:t>
    </dgm:pt>
    <dgm:pt modelId="{B161F787-F1DB-40CF-AFE9-717E8F382891}" type="sibTrans" cxnId="{C07AA2C2-4D1D-4845-85FF-2AC33A83BD0A}">
      <dgm:prSet/>
      <dgm:spPr/>
      <dgm:t>
        <a:bodyPr/>
        <a:lstStyle/>
        <a:p>
          <a:endParaRPr lang="en-US"/>
        </a:p>
      </dgm:t>
    </dgm:pt>
    <dgm:pt modelId="{9AAA9600-7445-4FD5-B598-C23B2A273B8A}">
      <dgm:prSet phldrT="[Text]" custT="1"/>
      <dgm:spPr/>
      <dgm:t>
        <a:bodyPr/>
        <a:lstStyle/>
        <a:p>
          <a:r>
            <a:rPr lang="fa-IR" sz="1600" b="0" dirty="0" smtClean="0">
              <a:solidFill>
                <a:schemeClr val="bg1"/>
              </a:solidFill>
              <a:cs typeface="B Nazanin" pitchFamily="2" charset="-78"/>
            </a:rPr>
            <a:t>پاركينگ مكانيكي با وسايل</a:t>
          </a:r>
          <a:endParaRPr lang="en-US" sz="1600" b="0" dirty="0" smtClean="0">
            <a:solidFill>
              <a:schemeClr val="bg1"/>
            </a:solidFill>
            <a:cs typeface="B Nazanin" pitchFamily="2" charset="-78"/>
          </a:endParaRPr>
        </a:p>
        <a:p>
          <a:r>
            <a:rPr lang="fa-IR" sz="1600" b="0" dirty="0" smtClean="0">
              <a:solidFill>
                <a:schemeClr val="bg1"/>
              </a:solidFill>
              <a:cs typeface="B Nazanin" pitchFamily="2" charset="-78"/>
            </a:rPr>
            <a:t>مكانيكي ساده</a:t>
          </a:r>
          <a:endParaRPr lang="en-US" sz="1600" b="0" dirty="0">
            <a:solidFill>
              <a:schemeClr val="bg1"/>
            </a:solidFill>
          </a:endParaRPr>
        </a:p>
      </dgm:t>
    </dgm:pt>
    <dgm:pt modelId="{D41C80D6-E769-4E4F-A5AB-3F289BC5B876}" type="parTrans" cxnId="{AE43B51A-9787-41EF-AFFE-9C770DC65937}">
      <dgm:prSet/>
      <dgm:spPr/>
      <dgm:t>
        <a:bodyPr/>
        <a:lstStyle/>
        <a:p>
          <a:endParaRPr lang="en-US"/>
        </a:p>
      </dgm:t>
    </dgm:pt>
    <dgm:pt modelId="{8CEE895A-CF71-4135-A00A-4BDDBDB71361}" type="sibTrans" cxnId="{AE43B51A-9787-41EF-AFFE-9C770DC65937}">
      <dgm:prSet/>
      <dgm:spPr/>
      <dgm:t>
        <a:bodyPr/>
        <a:lstStyle/>
        <a:p>
          <a:endParaRPr lang="en-US"/>
        </a:p>
      </dgm:t>
    </dgm:pt>
    <dgm:pt modelId="{486D0737-5FB2-43FC-AABF-ADFAB19281EF}" type="pres">
      <dgm:prSet presAssocID="{A3FD3E9D-C40C-4146-8244-9D5287BF16D4}" presName="composite" presStyleCnt="0">
        <dgm:presLayoutVars>
          <dgm:chMax val="1"/>
          <dgm:dir/>
          <dgm:resizeHandles val="exact"/>
        </dgm:presLayoutVars>
      </dgm:prSet>
      <dgm:spPr/>
      <dgm:t>
        <a:bodyPr/>
        <a:lstStyle/>
        <a:p>
          <a:endParaRPr lang="en-US"/>
        </a:p>
      </dgm:t>
    </dgm:pt>
    <dgm:pt modelId="{5D5EF5D2-6082-43E3-9C6C-DFA9D0123985}" type="pres">
      <dgm:prSet presAssocID="{B62D54A1-2203-4608-8607-6BD13F0BE503}" presName="roof" presStyleLbl="dkBgShp" presStyleIdx="0" presStyleCnt="2" custLinFactNeighborX="99" custLinFactNeighborY="10417"/>
      <dgm:spPr/>
      <dgm:t>
        <a:bodyPr/>
        <a:lstStyle/>
        <a:p>
          <a:endParaRPr lang="en-US"/>
        </a:p>
      </dgm:t>
    </dgm:pt>
    <dgm:pt modelId="{E9120F1E-3C71-4DB8-BF11-8AFA097C12A8}" type="pres">
      <dgm:prSet presAssocID="{B62D54A1-2203-4608-8607-6BD13F0BE503}" presName="pillars" presStyleCnt="0"/>
      <dgm:spPr/>
    </dgm:pt>
    <dgm:pt modelId="{4F355D15-8ACE-4C54-8CBA-CE6C88CC76A4}" type="pres">
      <dgm:prSet presAssocID="{B62D54A1-2203-4608-8607-6BD13F0BE503}" presName="pillar1" presStyleLbl="node1" presStyleIdx="0" presStyleCnt="3">
        <dgm:presLayoutVars>
          <dgm:bulletEnabled val="1"/>
        </dgm:presLayoutVars>
      </dgm:prSet>
      <dgm:spPr/>
      <dgm:t>
        <a:bodyPr/>
        <a:lstStyle/>
        <a:p>
          <a:endParaRPr lang="en-US"/>
        </a:p>
      </dgm:t>
    </dgm:pt>
    <dgm:pt modelId="{0CC3E021-6560-4CE0-B2A3-30C147904D55}" type="pres">
      <dgm:prSet presAssocID="{139C3B94-3C72-4C93-87FF-ED6E656DD955}" presName="pillarX" presStyleLbl="node1" presStyleIdx="1" presStyleCnt="3">
        <dgm:presLayoutVars>
          <dgm:bulletEnabled val="1"/>
        </dgm:presLayoutVars>
      </dgm:prSet>
      <dgm:spPr/>
      <dgm:t>
        <a:bodyPr/>
        <a:lstStyle/>
        <a:p>
          <a:endParaRPr lang="en-US"/>
        </a:p>
      </dgm:t>
    </dgm:pt>
    <dgm:pt modelId="{BA3D163D-7989-4171-A298-6DD54CF59355}" type="pres">
      <dgm:prSet presAssocID="{9AAA9600-7445-4FD5-B598-C23B2A273B8A}" presName="pillarX" presStyleLbl="node1" presStyleIdx="2" presStyleCnt="3">
        <dgm:presLayoutVars>
          <dgm:bulletEnabled val="1"/>
        </dgm:presLayoutVars>
      </dgm:prSet>
      <dgm:spPr/>
      <dgm:t>
        <a:bodyPr/>
        <a:lstStyle/>
        <a:p>
          <a:endParaRPr lang="en-US"/>
        </a:p>
      </dgm:t>
    </dgm:pt>
    <dgm:pt modelId="{8133512C-DD48-4053-9B8A-27B76D4BD936}" type="pres">
      <dgm:prSet presAssocID="{B62D54A1-2203-4608-8607-6BD13F0BE503}" presName="base" presStyleLbl="dkBgShp" presStyleIdx="1" presStyleCnt="2" custFlipVert="1" custScaleY="22544"/>
      <dgm:spPr/>
    </dgm:pt>
  </dgm:ptLst>
  <dgm:cxnLst>
    <dgm:cxn modelId="{C938527E-222B-405E-8FC4-853B076B3327}" type="presOf" srcId="{139C3B94-3C72-4C93-87FF-ED6E656DD955}" destId="{0CC3E021-6560-4CE0-B2A3-30C147904D55}" srcOrd="0" destOrd="0" presId="urn:microsoft.com/office/officeart/2005/8/layout/hList3"/>
    <dgm:cxn modelId="{C7D12E9C-53EA-4EFB-937E-479723C7254B}" type="presOf" srcId="{A3FD3E9D-C40C-4146-8244-9D5287BF16D4}" destId="{486D0737-5FB2-43FC-AABF-ADFAB19281EF}" srcOrd="0" destOrd="0" presId="urn:microsoft.com/office/officeart/2005/8/layout/hList3"/>
    <dgm:cxn modelId="{AE43B51A-9787-41EF-AFFE-9C770DC65937}" srcId="{B62D54A1-2203-4608-8607-6BD13F0BE503}" destId="{9AAA9600-7445-4FD5-B598-C23B2A273B8A}" srcOrd="2" destOrd="0" parTransId="{D41C80D6-E769-4E4F-A5AB-3F289BC5B876}" sibTransId="{8CEE895A-CF71-4135-A00A-4BDDBDB71361}"/>
    <dgm:cxn modelId="{40ADD39E-7888-4361-8542-8147F7150FAC}" srcId="{B62D54A1-2203-4608-8607-6BD13F0BE503}" destId="{E10D0161-C12C-4E01-B9E4-A02C235189CD}" srcOrd="0" destOrd="0" parTransId="{4394A771-CD5E-46E1-9065-5AAB8DBFB7A3}" sibTransId="{0F86C04C-3137-4A1D-AB5A-3E32998970BD}"/>
    <dgm:cxn modelId="{8239C7DC-38A4-46ED-BBBA-25BDBC08A2D1}" type="presOf" srcId="{E10D0161-C12C-4E01-B9E4-A02C235189CD}" destId="{4F355D15-8ACE-4C54-8CBA-CE6C88CC76A4}" srcOrd="0" destOrd="0" presId="urn:microsoft.com/office/officeart/2005/8/layout/hList3"/>
    <dgm:cxn modelId="{8CE17796-39CA-4724-B6EB-4BE1D02E486A}" type="presOf" srcId="{9AAA9600-7445-4FD5-B598-C23B2A273B8A}" destId="{BA3D163D-7989-4171-A298-6DD54CF59355}" srcOrd="0" destOrd="0" presId="urn:microsoft.com/office/officeart/2005/8/layout/hList3"/>
    <dgm:cxn modelId="{C2A805AC-6EC4-4FD2-B2CF-718B5421C97E}" srcId="{A3FD3E9D-C40C-4146-8244-9D5287BF16D4}" destId="{B62D54A1-2203-4608-8607-6BD13F0BE503}" srcOrd="0" destOrd="0" parTransId="{9760CFA0-8B3F-4EEF-AED1-643520CF93C2}" sibTransId="{D79D0919-B10A-45A8-8F88-7C7049E02CA0}"/>
    <dgm:cxn modelId="{C07AA2C2-4D1D-4845-85FF-2AC33A83BD0A}" srcId="{B62D54A1-2203-4608-8607-6BD13F0BE503}" destId="{139C3B94-3C72-4C93-87FF-ED6E656DD955}" srcOrd="1" destOrd="0" parTransId="{2B887854-6A57-4679-9118-B80C55DFDDB4}" sibTransId="{B161F787-F1DB-40CF-AFE9-717E8F382891}"/>
    <dgm:cxn modelId="{84187211-F0F7-4B90-AF41-F21F2C4E764D}" type="presOf" srcId="{B62D54A1-2203-4608-8607-6BD13F0BE503}" destId="{5D5EF5D2-6082-43E3-9C6C-DFA9D0123985}" srcOrd="0" destOrd="0" presId="urn:microsoft.com/office/officeart/2005/8/layout/hList3"/>
    <dgm:cxn modelId="{6FD157E6-3602-43C4-A3FC-C25FC91BB82B}" type="presParOf" srcId="{486D0737-5FB2-43FC-AABF-ADFAB19281EF}" destId="{5D5EF5D2-6082-43E3-9C6C-DFA9D0123985}" srcOrd="0" destOrd="0" presId="urn:microsoft.com/office/officeart/2005/8/layout/hList3"/>
    <dgm:cxn modelId="{1F8C1B86-EAF9-4F77-AED9-69287401E498}" type="presParOf" srcId="{486D0737-5FB2-43FC-AABF-ADFAB19281EF}" destId="{E9120F1E-3C71-4DB8-BF11-8AFA097C12A8}" srcOrd="1" destOrd="0" presId="urn:microsoft.com/office/officeart/2005/8/layout/hList3"/>
    <dgm:cxn modelId="{23985B91-AF21-4985-BA58-BD8CD0EB2AF7}" type="presParOf" srcId="{E9120F1E-3C71-4DB8-BF11-8AFA097C12A8}" destId="{4F355D15-8ACE-4C54-8CBA-CE6C88CC76A4}" srcOrd="0" destOrd="0" presId="urn:microsoft.com/office/officeart/2005/8/layout/hList3"/>
    <dgm:cxn modelId="{AF125443-F3BB-4C10-8D7B-2F1A02479D63}" type="presParOf" srcId="{E9120F1E-3C71-4DB8-BF11-8AFA097C12A8}" destId="{0CC3E021-6560-4CE0-B2A3-30C147904D55}" srcOrd="1" destOrd="0" presId="urn:microsoft.com/office/officeart/2005/8/layout/hList3"/>
    <dgm:cxn modelId="{41110B0F-4095-4C95-A9EA-16604CDA6557}" type="presParOf" srcId="{E9120F1E-3C71-4DB8-BF11-8AFA097C12A8}" destId="{BA3D163D-7989-4171-A298-6DD54CF59355}" srcOrd="2" destOrd="0" presId="urn:microsoft.com/office/officeart/2005/8/layout/hList3"/>
    <dgm:cxn modelId="{E96B701E-6A70-4E0B-B682-359F8330BD4C}" type="presParOf" srcId="{486D0737-5FB2-43FC-AABF-ADFAB19281EF}" destId="{8133512C-DD48-4053-9B8A-27B76D4BD936}"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7D9FCE-506D-46A5-A4D1-19A9FBBE0C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1AB6F4A-9BA7-458A-8EC1-862857798E97}">
      <dgm:prSet phldrT="[Text]" custT="1"/>
      <dgm:spPr/>
      <dgm:t>
        <a:bodyPr/>
        <a:lstStyle/>
        <a:p>
          <a:r>
            <a:rPr lang="fa-IR" sz="1600" b="1" dirty="0" smtClean="0">
              <a:solidFill>
                <a:schemeClr val="bg1"/>
              </a:solidFill>
              <a:cs typeface="B Nazanin" pitchFamily="2" charset="-78"/>
            </a:rPr>
            <a:t>6.پارکینگ زیر زمینی</a:t>
          </a:r>
          <a:endParaRPr lang="en-US" sz="1600" b="1" dirty="0">
            <a:solidFill>
              <a:schemeClr val="bg1"/>
            </a:solidFill>
            <a:cs typeface="B Nazanin" pitchFamily="2" charset="-78"/>
          </a:endParaRPr>
        </a:p>
      </dgm:t>
    </dgm:pt>
    <dgm:pt modelId="{F4426203-23D3-4D24-A25B-407E7EFF387D}" type="parTrans" cxnId="{CD6AA753-9BF8-4991-AF58-2FF8606E2773}">
      <dgm:prSet/>
      <dgm:spPr/>
      <dgm:t>
        <a:bodyPr/>
        <a:lstStyle/>
        <a:p>
          <a:endParaRPr lang="en-US"/>
        </a:p>
      </dgm:t>
    </dgm:pt>
    <dgm:pt modelId="{1DC474D7-31BD-4BF2-9E83-DD7565F51CDD}" type="sibTrans" cxnId="{CD6AA753-9BF8-4991-AF58-2FF8606E2773}">
      <dgm:prSet/>
      <dgm:spPr/>
      <dgm:t>
        <a:bodyPr/>
        <a:lstStyle/>
        <a:p>
          <a:endParaRPr lang="en-US"/>
        </a:p>
      </dgm:t>
    </dgm:pt>
    <dgm:pt modelId="{AE46A2E1-31B5-46EE-96E4-5792A511A4E9}">
      <dgm:prSet phldrT="[Text]" custT="1"/>
      <dgm:spPr/>
      <dgm:t>
        <a:bodyPr/>
        <a:lstStyle/>
        <a:p>
          <a:r>
            <a:rPr lang="fa-IR" sz="1600" b="1" dirty="0" smtClean="0">
              <a:solidFill>
                <a:schemeClr val="bg1"/>
              </a:solidFill>
              <a:cs typeface="B Nazanin" pitchFamily="2" charset="-78"/>
            </a:rPr>
            <a:t>4.پارکینگ بامی</a:t>
          </a:r>
          <a:endParaRPr lang="en-US" sz="1600" b="1" dirty="0">
            <a:solidFill>
              <a:schemeClr val="bg1"/>
            </a:solidFill>
            <a:cs typeface="B Nazanin" pitchFamily="2" charset="-78"/>
          </a:endParaRPr>
        </a:p>
      </dgm:t>
    </dgm:pt>
    <dgm:pt modelId="{7A5FE20B-E89F-4455-B490-974550475938}" type="parTrans" cxnId="{16AB3014-39C8-4D1D-9B5D-06AA94015E66}">
      <dgm:prSet/>
      <dgm:spPr/>
      <dgm:t>
        <a:bodyPr/>
        <a:lstStyle/>
        <a:p>
          <a:endParaRPr lang="en-US"/>
        </a:p>
      </dgm:t>
    </dgm:pt>
    <dgm:pt modelId="{7517AF29-BF92-49C1-AB63-2040E376BE05}" type="sibTrans" cxnId="{16AB3014-39C8-4D1D-9B5D-06AA94015E66}">
      <dgm:prSet/>
      <dgm:spPr/>
      <dgm:t>
        <a:bodyPr/>
        <a:lstStyle/>
        <a:p>
          <a:endParaRPr lang="en-US"/>
        </a:p>
      </dgm:t>
    </dgm:pt>
    <dgm:pt modelId="{CFF30515-383E-4503-84C7-E5E0D50286F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a-IR" sz="1600" b="1" dirty="0" smtClean="0">
              <a:solidFill>
                <a:sysClr val="windowText" lastClr="000000"/>
              </a:solidFill>
              <a:cs typeface="B Nazanin" pitchFamily="2" charset="-78"/>
            </a:rPr>
            <a:t>1.پارکینگ</a:t>
          </a:r>
          <a:r>
            <a:rPr lang="fa-IR" sz="1600" b="1" dirty="0" smtClean="0">
              <a:cs typeface="B Nazanin" pitchFamily="2" charset="-78"/>
            </a:rPr>
            <a:t> </a:t>
          </a:r>
          <a:r>
            <a:rPr lang="fa-IR" sz="1600" b="1" dirty="0" smtClean="0">
              <a:solidFill>
                <a:sysClr val="windowText" lastClr="000000"/>
              </a:solidFill>
              <a:cs typeface="B Nazanin" pitchFamily="2" charset="-78"/>
            </a:rPr>
            <a:t>خیابانی</a:t>
          </a:r>
          <a:endParaRPr lang="en-US" sz="1600" b="1" dirty="0">
            <a:solidFill>
              <a:sysClr val="windowText" lastClr="000000"/>
            </a:solidFill>
            <a:cs typeface="B Nazanin" pitchFamily="2" charset="-78"/>
          </a:endParaRPr>
        </a:p>
      </dgm:t>
    </dgm:pt>
    <dgm:pt modelId="{05220EAE-E846-4623-BC92-0900C5F80148}" type="parTrans" cxnId="{4BEF2138-CA2B-4C2C-A0FF-0BE3D1C3D5E2}">
      <dgm:prSet/>
      <dgm:spPr/>
      <dgm:t>
        <a:bodyPr/>
        <a:lstStyle/>
        <a:p>
          <a:endParaRPr lang="en-US"/>
        </a:p>
      </dgm:t>
    </dgm:pt>
    <dgm:pt modelId="{3B0EE9D8-6DBD-48A3-B87F-914FD4ABB3B0}" type="sibTrans" cxnId="{4BEF2138-CA2B-4C2C-A0FF-0BE3D1C3D5E2}">
      <dgm:prSet/>
      <dgm:spPr/>
      <dgm:t>
        <a:bodyPr/>
        <a:lstStyle/>
        <a:p>
          <a:endParaRPr lang="en-US"/>
        </a:p>
      </dgm:t>
    </dgm:pt>
    <dgm:pt modelId="{90000F4C-8AE9-41D2-ADEC-DD0D1B66C4F7}" type="pres">
      <dgm:prSet presAssocID="{B67D9FCE-506D-46A5-A4D1-19A9FBBE0CB3}" presName="Name0" presStyleCnt="0">
        <dgm:presLayoutVars>
          <dgm:dir/>
          <dgm:resizeHandles val="exact"/>
        </dgm:presLayoutVars>
      </dgm:prSet>
      <dgm:spPr/>
      <dgm:t>
        <a:bodyPr/>
        <a:lstStyle/>
        <a:p>
          <a:endParaRPr lang="en-US"/>
        </a:p>
      </dgm:t>
    </dgm:pt>
    <dgm:pt modelId="{0F3AE345-AB54-43CB-96A5-A6D2C75C2F43}" type="pres">
      <dgm:prSet presAssocID="{D1AB6F4A-9BA7-458A-8EC1-862857798E97}" presName="Name5" presStyleLbl="vennNode1" presStyleIdx="0" presStyleCnt="3">
        <dgm:presLayoutVars>
          <dgm:bulletEnabled val="1"/>
        </dgm:presLayoutVars>
      </dgm:prSet>
      <dgm:spPr/>
      <dgm:t>
        <a:bodyPr/>
        <a:lstStyle/>
        <a:p>
          <a:endParaRPr lang="en-US"/>
        </a:p>
      </dgm:t>
    </dgm:pt>
    <dgm:pt modelId="{6F8CDFB0-AF3A-41BD-AB5E-928DD152199E}" type="pres">
      <dgm:prSet presAssocID="{1DC474D7-31BD-4BF2-9E83-DD7565F51CDD}" presName="space" presStyleCnt="0"/>
      <dgm:spPr/>
    </dgm:pt>
    <dgm:pt modelId="{C59972E7-3538-4919-94CE-A808F615A819}" type="pres">
      <dgm:prSet presAssocID="{AE46A2E1-31B5-46EE-96E4-5792A511A4E9}" presName="Name5" presStyleLbl="vennNode1" presStyleIdx="1" presStyleCnt="3">
        <dgm:presLayoutVars>
          <dgm:bulletEnabled val="1"/>
        </dgm:presLayoutVars>
      </dgm:prSet>
      <dgm:spPr/>
      <dgm:t>
        <a:bodyPr/>
        <a:lstStyle/>
        <a:p>
          <a:endParaRPr lang="en-US"/>
        </a:p>
      </dgm:t>
    </dgm:pt>
    <dgm:pt modelId="{45F5598F-DCE6-46FF-B249-81EA37F38C34}" type="pres">
      <dgm:prSet presAssocID="{7517AF29-BF92-49C1-AB63-2040E376BE05}" presName="space" presStyleCnt="0"/>
      <dgm:spPr/>
    </dgm:pt>
    <dgm:pt modelId="{61BDC2F6-8781-448F-839F-BE6F177F9A0C}" type="pres">
      <dgm:prSet presAssocID="{CFF30515-383E-4503-84C7-E5E0D50286F9}" presName="Name5" presStyleLbl="vennNode1" presStyleIdx="2" presStyleCnt="3">
        <dgm:presLayoutVars>
          <dgm:bulletEnabled val="1"/>
        </dgm:presLayoutVars>
      </dgm:prSet>
      <dgm:spPr/>
      <dgm:t>
        <a:bodyPr/>
        <a:lstStyle/>
        <a:p>
          <a:endParaRPr lang="en-US"/>
        </a:p>
      </dgm:t>
    </dgm:pt>
  </dgm:ptLst>
  <dgm:cxnLst>
    <dgm:cxn modelId="{A96856CD-D73A-4366-BFAC-D1164E922064}" type="presOf" srcId="{D1AB6F4A-9BA7-458A-8EC1-862857798E97}" destId="{0F3AE345-AB54-43CB-96A5-A6D2C75C2F43}" srcOrd="0" destOrd="0" presId="urn:microsoft.com/office/officeart/2005/8/layout/venn3"/>
    <dgm:cxn modelId="{4BEF2138-CA2B-4C2C-A0FF-0BE3D1C3D5E2}" srcId="{B67D9FCE-506D-46A5-A4D1-19A9FBBE0CB3}" destId="{CFF30515-383E-4503-84C7-E5E0D50286F9}" srcOrd="2" destOrd="0" parTransId="{05220EAE-E846-4623-BC92-0900C5F80148}" sibTransId="{3B0EE9D8-6DBD-48A3-B87F-914FD4ABB3B0}"/>
    <dgm:cxn modelId="{DEC6D0A7-4E2B-4006-B6D5-4818924B1143}" type="presOf" srcId="{CFF30515-383E-4503-84C7-E5E0D50286F9}" destId="{61BDC2F6-8781-448F-839F-BE6F177F9A0C}" srcOrd="0" destOrd="0" presId="urn:microsoft.com/office/officeart/2005/8/layout/venn3"/>
    <dgm:cxn modelId="{CD6AA753-9BF8-4991-AF58-2FF8606E2773}" srcId="{B67D9FCE-506D-46A5-A4D1-19A9FBBE0CB3}" destId="{D1AB6F4A-9BA7-458A-8EC1-862857798E97}" srcOrd="0" destOrd="0" parTransId="{F4426203-23D3-4D24-A25B-407E7EFF387D}" sibTransId="{1DC474D7-31BD-4BF2-9E83-DD7565F51CDD}"/>
    <dgm:cxn modelId="{380BF8BD-D204-4099-B649-047F299BED1A}" type="presOf" srcId="{B67D9FCE-506D-46A5-A4D1-19A9FBBE0CB3}" destId="{90000F4C-8AE9-41D2-ADEC-DD0D1B66C4F7}" srcOrd="0" destOrd="0" presId="urn:microsoft.com/office/officeart/2005/8/layout/venn3"/>
    <dgm:cxn modelId="{0D9F0B6D-9C06-4F5D-83C1-BB7B4C8A9525}" type="presOf" srcId="{AE46A2E1-31B5-46EE-96E4-5792A511A4E9}" destId="{C59972E7-3538-4919-94CE-A808F615A819}" srcOrd="0" destOrd="0" presId="urn:microsoft.com/office/officeart/2005/8/layout/venn3"/>
    <dgm:cxn modelId="{16AB3014-39C8-4D1D-9B5D-06AA94015E66}" srcId="{B67D9FCE-506D-46A5-A4D1-19A9FBBE0CB3}" destId="{AE46A2E1-31B5-46EE-96E4-5792A511A4E9}" srcOrd="1" destOrd="0" parTransId="{7A5FE20B-E89F-4455-B490-974550475938}" sibTransId="{7517AF29-BF92-49C1-AB63-2040E376BE05}"/>
    <dgm:cxn modelId="{6A79FCF9-95B7-44E9-9FD2-260AEEDFBDE8}" type="presParOf" srcId="{90000F4C-8AE9-41D2-ADEC-DD0D1B66C4F7}" destId="{0F3AE345-AB54-43CB-96A5-A6D2C75C2F43}" srcOrd="0" destOrd="0" presId="urn:microsoft.com/office/officeart/2005/8/layout/venn3"/>
    <dgm:cxn modelId="{B36298FB-AC39-4316-8FAC-CFA7580C6EFE}" type="presParOf" srcId="{90000F4C-8AE9-41D2-ADEC-DD0D1B66C4F7}" destId="{6F8CDFB0-AF3A-41BD-AB5E-928DD152199E}" srcOrd="1" destOrd="0" presId="urn:microsoft.com/office/officeart/2005/8/layout/venn3"/>
    <dgm:cxn modelId="{CCC31C9B-FB00-4929-80E9-D4D19AB86C58}" type="presParOf" srcId="{90000F4C-8AE9-41D2-ADEC-DD0D1B66C4F7}" destId="{C59972E7-3538-4919-94CE-A808F615A819}" srcOrd="2" destOrd="0" presId="urn:microsoft.com/office/officeart/2005/8/layout/venn3"/>
    <dgm:cxn modelId="{AA4250F0-EA8B-498A-8732-31F03BAD623B}" type="presParOf" srcId="{90000F4C-8AE9-41D2-ADEC-DD0D1B66C4F7}" destId="{45F5598F-DCE6-46FF-B249-81EA37F38C34}" srcOrd="3" destOrd="0" presId="urn:microsoft.com/office/officeart/2005/8/layout/venn3"/>
    <dgm:cxn modelId="{1DF438BA-DB86-413D-9755-BF6E3914DA71}" type="presParOf" srcId="{90000F4C-8AE9-41D2-ADEC-DD0D1B66C4F7}" destId="{61BDC2F6-8781-448F-839F-BE6F177F9A0C}" srcOrd="4"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7D9FCE-506D-46A5-A4D1-19A9FBBE0C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1AB6F4A-9BA7-458A-8EC1-862857798E97}">
      <dgm:prSet phldrT="[Text]" custT="1"/>
      <dgm:spPr/>
      <dgm:t>
        <a:bodyPr/>
        <a:lstStyle/>
        <a:p>
          <a:r>
            <a:rPr lang="fa-IR" sz="1600" b="1" dirty="0" smtClean="0">
              <a:cs typeface="B Nazanin" pitchFamily="2" charset="-78"/>
            </a:rPr>
            <a:t>6.پارکینگ زیر زمینی</a:t>
          </a:r>
          <a:endParaRPr lang="en-US" sz="1600" b="1" dirty="0">
            <a:cs typeface="B Nazanin" pitchFamily="2" charset="-78"/>
          </a:endParaRPr>
        </a:p>
      </dgm:t>
    </dgm:pt>
    <dgm:pt modelId="{F4426203-23D3-4D24-A25B-407E7EFF387D}" type="parTrans" cxnId="{CD6AA753-9BF8-4991-AF58-2FF8606E2773}">
      <dgm:prSet/>
      <dgm:spPr/>
      <dgm:t>
        <a:bodyPr/>
        <a:lstStyle/>
        <a:p>
          <a:endParaRPr lang="en-US"/>
        </a:p>
      </dgm:t>
    </dgm:pt>
    <dgm:pt modelId="{1DC474D7-31BD-4BF2-9E83-DD7565F51CDD}" type="sibTrans" cxnId="{CD6AA753-9BF8-4991-AF58-2FF8606E2773}">
      <dgm:prSet/>
      <dgm:spPr/>
      <dgm:t>
        <a:bodyPr/>
        <a:lstStyle/>
        <a:p>
          <a:endParaRPr lang="en-US"/>
        </a:p>
      </dgm:t>
    </dgm:pt>
    <dgm:pt modelId="{AE46A2E1-31B5-46EE-96E4-5792A511A4E9}">
      <dgm:prSet phldrT="[Text]" custT="1">
        <dgm:style>
          <a:lnRef idx="3">
            <a:schemeClr val="lt1"/>
          </a:lnRef>
          <a:fillRef idx="1">
            <a:schemeClr val="accent2"/>
          </a:fillRef>
          <a:effectRef idx="1">
            <a:schemeClr val="accent2"/>
          </a:effectRef>
          <a:fontRef idx="minor">
            <a:schemeClr val="lt1"/>
          </a:fontRef>
        </dgm:style>
      </dgm:prSet>
      <dgm:spPr>
        <a:ln>
          <a:solidFill>
            <a:schemeClr val="accent2"/>
          </a:solidFill>
        </a:ln>
      </dgm:spPr>
      <dgm:t>
        <a:bodyPr/>
        <a:lstStyle/>
        <a:p>
          <a:r>
            <a:rPr lang="fa-IR" sz="1800" b="1" dirty="0" smtClean="0">
              <a:solidFill>
                <a:schemeClr val="tx1"/>
              </a:solidFill>
              <a:cs typeface="B Nazanin" pitchFamily="2" charset="-78"/>
            </a:rPr>
            <a:t>4.پارکینگ بامی</a:t>
          </a:r>
          <a:endParaRPr lang="en-US" sz="1800" b="1" dirty="0">
            <a:solidFill>
              <a:schemeClr val="tx1"/>
            </a:solidFill>
            <a:cs typeface="B Nazanin" pitchFamily="2" charset="-78"/>
          </a:endParaRPr>
        </a:p>
      </dgm:t>
    </dgm:pt>
    <dgm:pt modelId="{7A5FE20B-E89F-4455-B490-974550475938}" type="parTrans" cxnId="{16AB3014-39C8-4D1D-9B5D-06AA94015E66}">
      <dgm:prSet/>
      <dgm:spPr/>
      <dgm:t>
        <a:bodyPr/>
        <a:lstStyle/>
        <a:p>
          <a:endParaRPr lang="en-US"/>
        </a:p>
      </dgm:t>
    </dgm:pt>
    <dgm:pt modelId="{7517AF29-BF92-49C1-AB63-2040E376BE05}" type="sibTrans" cxnId="{16AB3014-39C8-4D1D-9B5D-06AA94015E66}">
      <dgm:prSet/>
      <dgm:spPr/>
      <dgm:t>
        <a:bodyPr/>
        <a:lstStyle/>
        <a:p>
          <a:endParaRPr lang="en-US"/>
        </a:p>
      </dgm:t>
    </dgm:pt>
    <dgm:pt modelId="{40D4537B-6286-4B34-B6B2-6F310E96CA75}">
      <dgm:prSet phldrT="[Text]"/>
      <dgm:spPr/>
      <dgm:t>
        <a:bodyPr/>
        <a:lstStyle/>
        <a:p>
          <a:r>
            <a:rPr lang="fa-IR" b="1" dirty="0" smtClean="0">
              <a:cs typeface="B Nazanin" pitchFamily="2" charset="-78"/>
            </a:rPr>
            <a:t>4.پارکینگ خیابانی</a:t>
          </a:r>
          <a:endParaRPr lang="en-US" b="1" dirty="0">
            <a:cs typeface="B Nazanin" pitchFamily="2" charset="-78"/>
          </a:endParaRPr>
        </a:p>
      </dgm:t>
    </dgm:pt>
    <dgm:pt modelId="{0D472AC0-0359-4487-BC13-5AFCA8B0E43A}" type="parTrans" cxnId="{16255ADF-F2DA-40E0-94A4-A7E8DA440292}">
      <dgm:prSet/>
      <dgm:spPr/>
      <dgm:t>
        <a:bodyPr/>
        <a:lstStyle/>
        <a:p>
          <a:endParaRPr lang="en-US"/>
        </a:p>
      </dgm:t>
    </dgm:pt>
    <dgm:pt modelId="{3E0EE20A-4102-434E-BCD7-2C4803D5A802}" type="sibTrans" cxnId="{16255ADF-F2DA-40E0-94A4-A7E8DA440292}">
      <dgm:prSet/>
      <dgm:spPr/>
      <dgm:t>
        <a:bodyPr/>
        <a:lstStyle/>
        <a:p>
          <a:endParaRPr lang="en-US"/>
        </a:p>
      </dgm:t>
    </dgm:pt>
    <dgm:pt modelId="{90000F4C-8AE9-41D2-ADEC-DD0D1B66C4F7}" type="pres">
      <dgm:prSet presAssocID="{B67D9FCE-506D-46A5-A4D1-19A9FBBE0CB3}" presName="Name0" presStyleCnt="0">
        <dgm:presLayoutVars>
          <dgm:dir/>
          <dgm:resizeHandles val="exact"/>
        </dgm:presLayoutVars>
      </dgm:prSet>
      <dgm:spPr/>
      <dgm:t>
        <a:bodyPr/>
        <a:lstStyle/>
        <a:p>
          <a:endParaRPr lang="en-US"/>
        </a:p>
      </dgm:t>
    </dgm:pt>
    <dgm:pt modelId="{0F3AE345-AB54-43CB-96A5-A6D2C75C2F43}" type="pres">
      <dgm:prSet presAssocID="{D1AB6F4A-9BA7-458A-8EC1-862857798E97}" presName="Name5" presStyleLbl="vennNode1" presStyleIdx="0" presStyleCnt="3">
        <dgm:presLayoutVars>
          <dgm:bulletEnabled val="1"/>
        </dgm:presLayoutVars>
      </dgm:prSet>
      <dgm:spPr/>
      <dgm:t>
        <a:bodyPr/>
        <a:lstStyle/>
        <a:p>
          <a:endParaRPr lang="en-US"/>
        </a:p>
      </dgm:t>
    </dgm:pt>
    <dgm:pt modelId="{6F8CDFB0-AF3A-41BD-AB5E-928DD152199E}" type="pres">
      <dgm:prSet presAssocID="{1DC474D7-31BD-4BF2-9E83-DD7565F51CDD}" presName="space" presStyleCnt="0"/>
      <dgm:spPr/>
    </dgm:pt>
    <dgm:pt modelId="{C59972E7-3538-4919-94CE-A808F615A819}" type="pres">
      <dgm:prSet presAssocID="{AE46A2E1-31B5-46EE-96E4-5792A511A4E9}" presName="Name5" presStyleLbl="vennNode1" presStyleIdx="1" presStyleCnt="3">
        <dgm:presLayoutVars>
          <dgm:bulletEnabled val="1"/>
        </dgm:presLayoutVars>
      </dgm:prSet>
      <dgm:spPr/>
      <dgm:t>
        <a:bodyPr/>
        <a:lstStyle/>
        <a:p>
          <a:endParaRPr lang="en-US"/>
        </a:p>
      </dgm:t>
    </dgm:pt>
    <dgm:pt modelId="{45F5598F-DCE6-46FF-B249-81EA37F38C34}" type="pres">
      <dgm:prSet presAssocID="{7517AF29-BF92-49C1-AB63-2040E376BE05}" presName="space" presStyleCnt="0"/>
      <dgm:spPr/>
    </dgm:pt>
    <dgm:pt modelId="{4740CECB-5356-40FA-9378-27C755B37BF3}" type="pres">
      <dgm:prSet presAssocID="{40D4537B-6286-4B34-B6B2-6F310E96CA75}" presName="Name5" presStyleLbl="vennNode1" presStyleIdx="2" presStyleCnt="3">
        <dgm:presLayoutVars>
          <dgm:bulletEnabled val="1"/>
        </dgm:presLayoutVars>
      </dgm:prSet>
      <dgm:spPr/>
      <dgm:t>
        <a:bodyPr/>
        <a:lstStyle/>
        <a:p>
          <a:endParaRPr lang="en-US"/>
        </a:p>
      </dgm:t>
    </dgm:pt>
  </dgm:ptLst>
  <dgm:cxnLst>
    <dgm:cxn modelId="{A5E5D897-FCB9-4997-BB54-EA2BF5D4C2D8}" type="presOf" srcId="{D1AB6F4A-9BA7-458A-8EC1-862857798E97}" destId="{0F3AE345-AB54-43CB-96A5-A6D2C75C2F43}" srcOrd="0" destOrd="0" presId="urn:microsoft.com/office/officeart/2005/8/layout/venn3"/>
    <dgm:cxn modelId="{AD0871E9-FE5D-42FE-BDCB-BBEBAD860C5C}" type="presOf" srcId="{AE46A2E1-31B5-46EE-96E4-5792A511A4E9}" destId="{C59972E7-3538-4919-94CE-A808F615A819}" srcOrd="0" destOrd="0" presId="urn:microsoft.com/office/officeart/2005/8/layout/venn3"/>
    <dgm:cxn modelId="{CD6AA753-9BF8-4991-AF58-2FF8606E2773}" srcId="{B67D9FCE-506D-46A5-A4D1-19A9FBBE0CB3}" destId="{D1AB6F4A-9BA7-458A-8EC1-862857798E97}" srcOrd="0" destOrd="0" parTransId="{F4426203-23D3-4D24-A25B-407E7EFF387D}" sibTransId="{1DC474D7-31BD-4BF2-9E83-DD7565F51CDD}"/>
    <dgm:cxn modelId="{7E6505F4-FB0E-48E2-A536-BAE37D1A9C07}" type="presOf" srcId="{40D4537B-6286-4B34-B6B2-6F310E96CA75}" destId="{4740CECB-5356-40FA-9378-27C755B37BF3}" srcOrd="0" destOrd="0" presId="urn:microsoft.com/office/officeart/2005/8/layout/venn3"/>
    <dgm:cxn modelId="{16255ADF-F2DA-40E0-94A4-A7E8DA440292}" srcId="{B67D9FCE-506D-46A5-A4D1-19A9FBBE0CB3}" destId="{40D4537B-6286-4B34-B6B2-6F310E96CA75}" srcOrd="2" destOrd="0" parTransId="{0D472AC0-0359-4487-BC13-5AFCA8B0E43A}" sibTransId="{3E0EE20A-4102-434E-BCD7-2C4803D5A802}"/>
    <dgm:cxn modelId="{1A7C0A4F-9B81-4583-B612-EECCFA73C89A}" type="presOf" srcId="{B67D9FCE-506D-46A5-A4D1-19A9FBBE0CB3}" destId="{90000F4C-8AE9-41D2-ADEC-DD0D1B66C4F7}" srcOrd="0" destOrd="0" presId="urn:microsoft.com/office/officeart/2005/8/layout/venn3"/>
    <dgm:cxn modelId="{16AB3014-39C8-4D1D-9B5D-06AA94015E66}" srcId="{B67D9FCE-506D-46A5-A4D1-19A9FBBE0CB3}" destId="{AE46A2E1-31B5-46EE-96E4-5792A511A4E9}" srcOrd="1" destOrd="0" parTransId="{7A5FE20B-E89F-4455-B490-974550475938}" sibTransId="{7517AF29-BF92-49C1-AB63-2040E376BE05}"/>
    <dgm:cxn modelId="{C4052F5F-7661-402D-AB95-B3AAA2E83FF9}" type="presParOf" srcId="{90000F4C-8AE9-41D2-ADEC-DD0D1B66C4F7}" destId="{0F3AE345-AB54-43CB-96A5-A6D2C75C2F43}" srcOrd="0" destOrd="0" presId="urn:microsoft.com/office/officeart/2005/8/layout/venn3"/>
    <dgm:cxn modelId="{C4B28863-AAC9-47AF-BDAB-E67F19357E4E}" type="presParOf" srcId="{90000F4C-8AE9-41D2-ADEC-DD0D1B66C4F7}" destId="{6F8CDFB0-AF3A-41BD-AB5E-928DD152199E}" srcOrd="1" destOrd="0" presId="urn:microsoft.com/office/officeart/2005/8/layout/venn3"/>
    <dgm:cxn modelId="{DC24EA0C-25C5-4449-B98D-5C69B5D30D91}" type="presParOf" srcId="{90000F4C-8AE9-41D2-ADEC-DD0D1B66C4F7}" destId="{C59972E7-3538-4919-94CE-A808F615A819}" srcOrd="2" destOrd="0" presId="urn:microsoft.com/office/officeart/2005/8/layout/venn3"/>
    <dgm:cxn modelId="{478F7030-738B-497F-9E6B-6863705202AA}" type="presParOf" srcId="{90000F4C-8AE9-41D2-ADEC-DD0D1B66C4F7}" destId="{45F5598F-DCE6-46FF-B249-81EA37F38C34}" srcOrd="3" destOrd="0" presId="urn:microsoft.com/office/officeart/2005/8/layout/venn3"/>
    <dgm:cxn modelId="{83C19421-9B60-4FFD-9AF2-15AE2BDEB5B4}" type="presParOf" srcId="{90000F4C-8AE9-41D2-ADEC-DD0D1B66C4F7}" destId="{4740CECB-5356-40FA-9378-27C755B37BF3}" srcOrd="4"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7D9FCE-506D-46A5-A4D1-19A9FBBE0CB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1AB6F4A-9BA7-458A-8EC1-862857798E97}">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a-IR" sz="1600" b="1" dirty="0" smtClean="0">
              <a:solidFill>
                <a:schemeClr val="tx1"/>
              </a:solidFill>
              <a:cs typeface="B Nazanin" pitchFamily="2" charset="-78"/>
            </a:rPr>
            <a:t>6.پارکینگ زیر زمینی</a:t>
          </a:r>
          <a:endParaRPr lang="en-US" sz="1600" b="1" dirty="0">
            <a:solidFill>
              <a:schemeClr val="tx1"/>
            </a:solidFill>
            <a:cs typeface="B Nazanin" pitchFamily="2" charset="-78"/>
          </a:endParaRPr>
        </a:p>
      </dgm:t>
    </dgm:pt>
    <dgm:pt modelId="{F4426203-23D3-4D24-A25B-407E7EFF387D}" type="parTrans" cxnId="{CD6AA753-9BF8-4991-AF58-2FF8606E2773}">
      <dgm:prSet/>
      <dgm:spPr/>
      <dgm:t>
        <a:bodyPr/>
        <a:lstStyle/>
        <a:p>
          <a:endParaRPr lang="en-US"/>
        </a:p>
      </dgm:t>
    </dgm:pt>
    <dgm:pt modelId="{1DC474D7-31BD-4BF2-9E83-DD7565F51CDD}" type="sibTrans" cxnId="{CD6AA753-9BF8-4991-AF58-2FF8606E2773}">
      <dgm:prSet/>
      <dgm:spPr/>
      <dgm:t>
        <a:bodyPr/>
        <a:lstStyle/>
        <a:p>
          <a:endParaRPr lang="en-US"/>
        </a:p>
      </dgm:t>
    </dgm:pt>
    <dgm:pt modelId="{E1CBC6F2-7775-4F57-8A19-44ACC2142E9A}">
      <dgm:prSet phldrT="[Text]" custT="1"/>
      <dgm:spPr/>
      <dgm:t>
        <a:bodyPr/>
        <a:lstStyle/>
        <a:p>
          <a:r>
            <a:rPr lang="fa-IR" sz="1600" b="1" dirty="0" smtClean="0">
              <a:cs typeface="B Nazanin" pitchFamily="2" charset="-78"/>
            </a:rPr>
            <a:t>5.پارکینگ بامی</a:t>
          </a:r>
          <a:endParaRPr lang="en-US" sz="1600" b="1" dirty="0">
            <a:cs typeface="B Nazanin" pitchFamily="2" charset="-78"/>
          </a:endParaRPr>
        </a:p>
      </dgm:t>
    </dgm:pt>
    <dgm:pt modelId="{14B634C4-691D-43D1-9924-C37F71924CED}" type="parTrans" cxnId="{7BA2DF5B-6834-4FB0-B839-9B5691DFA522}">
      <dgm:prSet/>
      <dgm:spPr/>
      <dgm:t>
        <a:bodyPr/>
        <a:lstStyle/>
        <a:p>
          <a:endParaRPr lang="en-US"/>
        </a:p>
      </dgm:t>
    </dgm:pt>
    <dgm:pt modelId="{A9633485-5028-4464-9F9C-7C697FAE6794}" type="sibTrans" cxnId="{7BA2DF5B-6834-4FB0-B839-9B5691DFA522}">
      <dgm:prSet/>
      <dgm:spPr/>
      <dgm:t>
        <a:bodyPr/>
        <a:lstStyle/>
        <a:p>
          <a:endParaRPr lang="en-US"/>
        </a:p>
      </dgm:t>
    </dgm:pt>
    <dgm:pt modelId="{AE46A2E1-31B5-46EE-96E4-5792A511A4E9}">
      <dgm:prSet phldrT="[Text]" custT="1"/>
      <dgm:spPr/>
      <dgm:t>
        <a:bodyPr/>
        <a:lstStyle/>
        <a:p>
          <a:r>
            <a:rPr lang="fa-IR" sz="1800" b="1" dirty="0" smtClean="0">
              <a:cs typeface="B Nazanin" pitchFamily="2" charset="-78"/>
            </a:rPr>
            <a:t>4.پارکینگ خیابانی</a:t>
          </a:r>
          <a:endParaRPr lang="en-US" sz="1800" b="1" dirty="0">
            <a:cs typeface="B Nazanin" pitchFamily="2" charset="-78"/>
          </a:endParaRPr>
        </a:p>
      </dgm:t>
    </dgm:pt>
    <dgm:pt modelId="{7A5FE20B-E89F-4455-B490-974550475938}" type="parTrans" cxnId="{16AB3014-39C8-4D1D-9B5D-06AA94015E66}">
      <dgm:prSet/>
      <dgm:spPr/>
      <dgm:t>
        <a:bodyPr/>
        <a:lstStyle/>
        <a:p>
          <a:endParaRPr lang="en-US"/>
        </a:p>
      </dgm:t>
    </dgm:pt>
    <dgm:pt modelId="{7517AF29-BF92-49C1-AB63-2040E376BE05}" type="sibTrans" cxnId="{16AB3014-39C8-4D1D-9B5D-06AA94015E66}">
      <dgm:prSet/>
      <dgm:spPr/>
      <dgm:t>
        <a:bodyPr/>
        <a:lstStyle/>
        <a:p>
          <a:endParaRPr lang="en-US"/>
        </a:p>
      </dgm:t>
    </dgm:pt>
    <dgm:pt modelId="{90000F4C-8AE9-41D2-ADEC-DD0D1B66C4F7}" type="pres">
      <dgm:prSet presAssocID="{B67D9FCE-506D-46A5-A4D1-19A9FBBE0CB3}" presName="Name0" presStyleCnt="0">
        <dgm:presLayoutVars>
          <dgm:dir/>
          <dgm:resizeHandles val="exact"/>
        </dgm:presLayoutVars>
      </dgm:prSet>
      <dgm:spPr/>
      <dgm:t>
        <a:bodyPr/>
        <a:lstStyle/>
        <a:p>
          <a:endParaRPr lang="en-US"/>
        </a:p>
      </dgm:t>
    </dgm:pt>
    <dgm:pt modelId="{0F3AE345-AB54-43CB-96A5-A6D2C75C2F43}" type="pres">
      <dgm:prSet presAssocID="{D1AB6F4A-9BA7-458A-8EC1-862857798E97}" presName="Name5" presStyleLbl="vennNode1" presStyleIdx="0" presStyleCnt="3">
        <dgm:presLayoutVars>
          <dgm:bulletEnabled val="1"/>
        </dgm:presLayoutVars>
      </dgm:prSet>
      <dgm:spPr/>
      <dgm:t>
        <a:bodyPr/>
        <a:lstStyle/>
        <a:p>
          <a:endParaRPr lang="en-US"/>
        </a:p>
      </dgm:t>
    </dgm:pt>
    <dgm:pt modelId="{6F8CDFB0-AF3A-41BD-AB5E-928DD152199E}" type="pres">
      <dgm:prSet presAssocID="{1DC474D7-31BD-4BF2-9E83-DD7565F51CDD}" presName="space" presStyleCnt="0"/>
      <dgm:spPr/>
    </dgm:pt>
    <dgm:pt modelId="{B5F1311B-E373-4D20-A6E9-C397F792CD5C}" type="pres">
      <dgm:prSet presAssocID="{E1CBC6F2-7775-4F57-8A19-44ACC2142E9A}" presName="Name5" presStyleLbl="vennNode1" presStyleIdx="1" presStyleCnt="3">
        <dgm:presLayoutVars>
          <dgm:bulletEnabled val="1"/>
        </dgm:presLayoutVars>
      </dgm:prSet>
      <dgm:spPr/>
      <dgm:t>
        <a:bodyPr/>
        <a:lstStyle/>
        <a:p>
          <a:endParaRPr lang="en-US"/>
        </a:p>
      </dgm:t>
    </dgm:pt>
    <dgm:pt modelId="{C3DA2385-37D0-4B1F-B013-8574E750EF85}" type="pres">
      <dgm:prSet presAssocID="{A9633485-5028-4464-9F9C-7C697FAE6794}" presName="space" presStyleCnt="0"/>
      <dgm:spPr/>
    </dgm:pt>
    <dgm:pt modelId="{C59972E7-3538-4919-94CE-A808F615A819}" type="pres">
      <dgm:prSet presAssocID="{AE46A2E1-31B5-46EE-96E4-5792A511A4E9}" presName="Name5" presStyleLbl="vennNode1" presStyleIdx="2" presStyleCnt="3">
        <dgm:presLayoutVars>
          <dgm:bulletEnabled val="1"/>
        </dgm:presLayoutVars>
      </dgm:prSet>
      <dgm:spPr/>
      <dgm:t>
        <a:bodyPr/>
        <a:lstStyle/>
        <a:p>
          <a:endParaRPr lang="en-US"/>
        </a:p>
      </dgm:t>
    </dgm:pt>
  </dgm:ptLst>
  <dgm:cxnLst>
    <dgm:cxn modelId="{379716DF-DFB0-4832-B83C-581AD55651DA}" type="presOf" srcId="{E1CBC6F2-7775-4F57-8A19-44ACC2142E9A}" destId="{B5F1311B-E373-4D20-A6E9-C397F792CD5C}" srcOrd="0" destOrd="0" presId="urn:microsoft.com/office/officeart/2005/8/layout/venn3"/>
    <dgm:cxn modelId="{A172B86A-1D0B-4257-9836-36E51679A0D2}" type="presOf" srcId="{D1AB6F4A-9BA7-458A-8EC1-862857798E97}" destId="{0F3AE345-AB54-43CB-96A5-A6D2C75C2F43}" srcOrd="0" destOrd="0" presId="urn:microsoft.com/office/officeart/2005/8/layout/venn3"/>
    <dgm:cxn modelId="{3F5B656B-B9A4-4953-B098-A575C71D7439}" type="presOf" srcId="{B67D9FCE-506D-46A5-A4D1-19A9FBBE0CB3}" destId="{90000F4C-8AE9-41D2-ADEC-DD0D1B66C4F7}" srcOrd="0" destOrd="0" presId="urn:microsoft.com/office/officeart/2005/8/layout/venn3"/>
    <dgm:cxn modelId="{D1743A76-6E0A-4821-AE00-F867F60D9667}" type="presOf" srcId="{AE46A2E1-31B5-46EE-96E4-5792A511A4E9}" destId="{C59972E7-3538-4919-94CE-A808F615A819}" srcOrd="0" destOrd="0" presId="urn:microsoft.com/office/officeart/2005/8/layout/venn3"/>
    <dgm:cxn modelId="{CD6AA753-9BF8-4991-AF58-2FF8606E2773}" srcId="{B67D9FCE-506D-46A5-A4D1-19A9FBBE0CB3}" destId="{D1AB6F4A-9BA7-458A-8EC1-862857798E97}" srcOrd="0" destOrd="0" parTransId="{F4426203-23D3-4D24-A25B-407E7EFF387D}" sibTransId="{1DC474D7-31BD-4BF2-9E83-DD7565F51CDD}"/>
    <dgm:cxn modelId="{7BA2DF5B-6834-4FB0-B839-9B5691DFA522}" srcId="{B67D9FCE-506D-46A5-A4D1-19A9FBBE0CB3}" destId="{E1CBC6F2-7775-4F57-8A19-44ACC2142E9A}" srcOrd="1" destOrd="0" parTransId="{14B634C4-691D-43D1-9924-C37F71924CED}" sibTransId="{A9633485-5028-4464-9F9C-7C697FAE6794}"/>
    <dgm:cxn modelId="{16AB3014-39C8-4D1D-9B5D-06AA94015E66}" srcId="{B67D9FCE-506D-46A5-A4D1-19A9FBBE0CB3}" destId="{AE46A2E1-31B5-46EE-96E4-5792A511A4E9}" srcOrd="2" destOrd="0" parTransId="{7A5FE20B-E89F-4455-B490-974550475938}" sibTransId="{7517AF29-BF92-49C1-AB63-2040E376BE05}"/>
    <dgm:cxn modelId="{5B5CF93B-C462-43D7-9724-10301584CF1F}" type="presParOf" srcId="{90000F4C-8AE9-41D2-ADEC-DD0D1B66C4F7}" destId="{0F3AE345-AB54-43CB-96A5-A6D2C75C2F43}" srcOrd="0" destOrd="0" presId="urn:microsoft.com/office/officeart/2005/8/layout/venn3"/>
    <dgm:cxn modelId="{D7A0E3A8-FE79-4FB4-B363-9715939522F7}" type="presParOf" srcId="{90000F4C-8AE9-41D2-ADEC-DD0D1B66C4F7}" destId="{6F8CDFB0-AF3A-41BD-AB5E-928DD152199E}" srcOrd="1" destOrd="0" presId="urn:microsoft.com/office/officeart/2005/8/layout/venn3"/>
    <dgm:cxn modelId="{8C68E4F8-D580-430B-9DFB-E8EB4782EBEE}" type="presParOf" srcId="{90000F4C-8AE9-41D2-ADEC-DD0D1B66C4F7}" destId="{B5F1311B-E373-4D20-A6E9-C397F792CD5C}" srcOrd="2" destOrd="0" presId="urn:microsoft.com/office/officeart/2005/8/layout/venn3"/>
    <dgm:cxn modelId="{180AA3BE-C6A7-41F3-A792-DA16D865BB28}" type="presParOf" srcId="{90000F4C-8AE9-41D2-ADEC-DD0D1B66C4F7}" destId="{C3DA2385-37D0-4B1F-B013-8574E750EF85}" srcOrd="3" destOrd="0" presId="urn:microsoft.com/office/officeart/2005/8/layout/venn3"/>
    <dgm:cxn modelId="{7FC9D6E9-6CC9-44B8-A19F-98A7FD556BE1}" type="presParOf" srcId="{90000F4C-8AE9-41D2-ADEC-DD0D1B66C4F7}" destId="{C59972E7-3538-4919-94CE-A808F615A819}" srcOrd="4"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D5476-CFDF-442E-9613-2028DF10CA97}">
      <dsp:nvSpPr>
        <dsp:cNvPr id="0" name=""/>
        <dsp:cNvSpPr/>
      </dsp:nvSpPr>
      <dsp:spPr>
        <a:xfrm rot="5400000">
          <a:off x="2507789" y="83612"/>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1</a:t>
          </a:r>
          <a:endParaRPr lang="en-US" sz="1100" kern="1200" dirty="0"/>
        </a:p>
      </dsp:txBody>
      <dsp:txXfrm rot="-5400000">
        <a:off x="2589674" y="192791"/>
        <a:ext cx="382125" cy="163769"/>
      </dsp:txXfrm>
    </dsp:sp>
    <dsp:sp modelId="{8E604BE2-9B2E-4D43-8942-A79D1DE03744}">
      <dsp:nvSpPr>
        <dsp:cNvPr id="0" name=""/>
        <dsp:cNvSpPr/>
      </dsp:nvSpPr>
      <dsp:spPr>
        <a:xfrm rot="16200000">
          <a:off x="1117421" y="-1115692"/>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اهمیت و ضرورت پارکینگ</a:t>
          </a:r>
          <a:endParaRPr lang="en-US" sz="1600" kern="1200" dirty="0">
            <a:cs typeface="B Nazanin" pitchFamily="2" charset="-78"/>
          </a:endParaRPr>
        </a:p>
      </dsp:txBody>
      <dsp:txXfrm rot="5400000">
        <a:off x="17321" y="19050"/>
        <a:ext cx="2572353" cy="320189"/>
      </dsp:txXfrm>
    </dsp:sp>
    <dsp:sp modelId="{53C524CD-1E91-4440-AA99-9F3F68371A71}">
      <dsp:nvSpPr>
        <dsp:cNvPr id="0" name=""/>
        <dsp:cNvSpPr/>
      </dsp:nvSpPr>
      <dsp:spPr>
        <a:xfrm rot="5400000">
          <a:off x="2507789" y="547507"/>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2</a:t>
          </a:r>
          <a:endParaRPr lang="en-US" sz="1100" kern="1200" dirty="0"/>
        </a:p>
      </dsp:txBody>
      <dsp:txXfrm rot="-5400000">
        <a:off x="2589674" y="656686"/>
        <a:ext cx="382125" cy="163769"/>
      </dsp:txXfrm>
    </dsp:sp>
    <dsp:sp modelId="{1083086D-008F-4C45-B889-53F610CABCD0}">
      <dsp:nvSpPr>
        <dsp:cNvPr id="0" name=""/>
        <dsp:cNvSpPr/>
      </dsp:nvSpPr>
      <dsp:spPr>
        <a:xfrm rot="16200000">
          <a:off x="1117421" y="-651798"/>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شرایط موافقت با احداث پارکینگ</a:t>
          </a:r>
          <a:endParaRPr lang="en-US" sz="1600" kern="1200" dirty="0">
            <a:cs typeface="B Nazanin" pitchFamily="2" charset="-78"/>
          </a:endParaRPr>
        </a:p>
      </dsp:txBody>
      <dsp:txXfrm rot="5400000">
        <a:off x="17321" y="482944"/>
        <a:ext cx="2572353" cy="320189"/>
      </dsp:txXfrm>
    </dsp:sp>
    <dsp:sp modelId="{97C7DC0E-E67C-4F9A-83F7-BFE058CA0D07}">
      <dsp:nvSpPr>
        <dsp:cNvPr id="0" name=""/>
        <dsp:cNvSpPr/>
      </dsp:nvSpPr>
      <dsp:spPr>
        <a:xfrm rot="5400000">
          <a:off x="2507789" y="1011401"/>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3</a:t>
          </a:r>
          <a:endParaRPr lang="en-US" sz="1100" kern="1200" dirty="0"/>
        </a:p>
      </dsp:txBody>
      <dsp:txXfrm rot="-5400000">
        <a:off x="2589674" y="1120580"/>
        <a:ext cx="382125" cy="163769"/>
      </dsp:txXfrm>
    </dsp:sp>
    <dsp:sp modelId="{2864EAA3-6392-44F6-99BB-7B1E7847C021}">
      <dsp:nvSpPr>
        <dsp:cNvPr id="0" name=""/>
        <dsp:cNvSpPr/>
      </dsp:nvSpPr>
      <dsp:spPr>
        <a:xfrm rot="16200000">
          <a:off x="1117421" y="-187904"/>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مفاهیم و دیدگاه ها</a:t>
          </a:r>
          <a:endParaRPr lang="en-US" sz="1600" kern="1200" dirty="0">
            <a:cs typeface="B Nazanin" pitchFamily="2" charset="-78"/>
          </a:endParaRPr>
        </a:p>
      </dsp:txBody>
      <dsp:txXfrm rot="5400000">
        <a:off x="17321" y="946838"/>
        <a:ext cx="2572353" cy="320189"/>
      </dsp:txXfrm>
    </dsp:sp>
    <dsp:sp modelId="{EFA09A09-6734-407D-A924-D8785B93DC1E}">
      <dsp:nvSpPr>
        <dsp:cNvPr id="0" name=""/>
        <dsp:cNvSpPr/>
      </dsp:nvSpPr>
      <dsp:spPr>
        <a:xfrm rot="5400000">
          <a:off x="2507789" y="1475295"/>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4</a:t>
          </a:r>
          <a:endParaRPr lang="en-US" sz="1100" kern="1200" dirty="0"/>
        </a:p>
      </dsp:txBody>
      <dsp:txXfrm rot="-5400000">
        <a:off x="2589674" y="1584474"/>
        <a:ext cx="382125" cy="163769"/>
      </dsp:txXfrm>
    </dsp:sp>
    <dsp:sp modelId="{DFA03823-B68C-412C-8E67-84B99B764F8C}">
      <dsp:nvSpPr>
        <dsp:cNvPr id="0" name=""/>
        <dsp:cNvSpPr/>
      </dsp:nvSpPr>
      <dsp:spPr>
        <a:xfrm rot="16200000">
          <a:off x="1117421" y="275990"/>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معیارهای موثر در مکانیابی پارکینگ</a:t>
          </a:r>
          <a:endParaRPr lang="en-US" sz="1600" kern="1200" dirty="0">
            <a:cs typeface="B Nazanin" pitchFamily="2" charset="-78"/>
          </a:endParaRPr>
        </a:p>
      </dsp:txBody>
      <dsp:txXfrm rot="5400000">
        <a:off x="17321" y="1410733"/>
        <a:ext cx="2572353" cy="320189"/>
      </dsp:txXfrm>
    </dsp:sp>
    <dsp:sp modelId="{CE74551B-4BCB-4F31-B2AC-4DE8DF218056}">
      <dsp:nvSpPr>
        <dsp:cNvPr id="0" name=""/>
        <dsp:cNvSpPr/>
      </dsp:nvSpPr>
      <dsp:spPr>
        <a:xfrm rot="5400000">
          <a:off x="2507789" y="1939189"/>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5</a:t>
          </a:r>
          <a:endParaRPr lang="en-US" sz="1100" kern="1200" dirty="0"/>
        </a:p>
      </dsp:txBody>
      <dsp:txXfrm rot="-5400000">
        <a:off x="2589674" y="2048368"/>
        <a:ext cx="382125" cy="163769"/>
      </dsp:txXfrm>
    </dsp:sp>
    <dsp:sp modelId="{6B73017E-036F-4CF8-B7BE-BEE83A0BED6D}">
      <dsp:nvSpPr>
        <dsp:cNvPr id="0" name=""/>
        <dsp:cNvSpPr/>
      </dsp:nvSpPr>
      <dsp:spPr>
        <a:xfrm rot="16200000">
          <a:off x="1117421" y="739884"/>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محدودیت در مکانیابی پارکینگ</a:t>
          </a:r>
          <a:endParaRPr lang="en-US" sz="1600" kern="1200" dirty="0">
            <a:cs typeface="B Nazanin" pitchFamily="2" charset="-78"/>
          </a:endParaRPr>
        </a:p>
      </dsp:txBody>
      <dsp:txXfrm rot="5400000">
        <a:off x="17321" y="1874627"/>
        <a:ext cx="2572353" cy="320189"/>
      </dsp:txXfrm>
    </dsp:sp>
    <dsp:sp modelId="{92B150C0-70DD-49C6-9A9C-62C6FB713DA2}">
      <dsp:nvSpPr>
        <dsp:cNvPr id="0" name=""/>
        <dsp:cNvSpPr/>
      </dsp:nvSpPr>
      <dsp:spPr>
        <a:xfrm rot="5400000">
          <a:off x="2507789" y="2403084"/>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6</a:t>
          </a:r>
          <a:endParaRPr lang="en-US" sz="1100" kern="1200" dirty="0"/>
        </a:p>
      </dsp:txBody>
      <dsp:txXfrm rot="-5400000">
        <a:off x="2589674" y="2512263"/>
        <a:ext cx="382125" cy="163769"/>
      </dsp:txXfrm>
    </dsp:sp>
    <dsp:sp modelId="{C8570333-AE49-4341-B43A-90692106EB0B}">
      <dsp:nvSpPr>
        <dsp:cNvPr id="0" name=""/>
        <dsp:cNvSpPr/>
      </dsp:nvSpPr>
      <dsp:spPr>
        <a:xfrm rot="16200000">
          <a:off x="1117421" y="1203778"/>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مدیریت پارکینگ</a:t>
          </a:r>
          <a:endParaRPr lang="en-US" sz="1600" kern="1200" dirty="0">
            <a:cs typeface="B Nazanin" pitchFamily="2" charset="-78"/>
          </a:endParaRPr>
        </a:p>
      </dsp:txBody>
      <dsp:txXfrm rot="5400000">
        <a:off x="17321" y="2338521"/>
        <a:ext cx="2572353" cy="320189"/>
      </dsp:txXfrm>
    </dsp:sp>
    <dsp:sp modelId="{987BFCF1-3077-4725-AB7A-57A22A013F15}">
      <dsp:nvSpPr>
        <dsp:cNvPr id="0" name=""/>
        <dsp:cNvSpPr/>
      </dsp:nvSpPr>
      <dsp:spPr>
        <a:xfrm rot="5400000">
          <a:off x="2507789" y="2866978"/>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7</a:t>
          </a:r>
          <a:endParaRPr lang="en-US" sz="1100" kern="1200" dirty="0"/>
        </a:p>
      </dsp:txBody>
      <dsp:txXfrm rot="-5400000">
        <a:off x="2589674" y="2976157"/>
        <a:ext cx="382125" cy="163769"/>
      </dsp:txXfrm>
    </dsp:sp>
    <dsp:sp modelId="{E472C27A-6967-458F-A1A3-111A2660CA47}">
      <dsp:nvSpPr>
        <dsp:cNvPr id="0" name=""/>
        <dsp:cNvSpPr/>
      </dsp:nvSpPr>
      <dsp:spPr>
        <a:xfrm rot="16200000">
          <a:off x="1117421" y="1667672"/>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انواع پارکینگ</a:t>
          </a:r>
          <a:endParaRPr lang="en-US" sz="1600" kern="1200" dirty="0">
            <a:cs typeface="B Nazanin" pitchFamily="2" charset="-78"/>
          </a:endParaRPr>
        </a:p>
      </dsp:txBody>
      <dsp:txXfrm rot="5400000">
        <a:off x="17321" y="2802415"/>
        <a:ext cx="2572353" cy="320189"/>
      </dsp:txXfrm>
    </dsp:sp>
    <dsp:sp modelId="{31D3A8B3-DEA8-421F-8901-028CBBA35895}">
      <dsp:nvSpPr>
        <dsp:cNvPr id="0" name=""/>
        <dsp:cNvSpPr/>
      </dsp:nvSpPr>
      <dsp:spPr>
        <a:xfrm rot="5400000">
          <a:off x="2507789" y="3330872"/>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8</a:t>
          </a:r>
          <a:endParaRPr lang="en-US" sz="1100" kern="1200" dirty="0"/>
        </a:p>
      </dsp:txBody>
      <dsp:txXfrm rot="-5400000">
        <a:off x="2589674" y="3440051"/>
        <a:ext cx="382125" cy="163769"/>
      </dsp:txXfrm>
    </dsp:sp>
    <dsp:sp modelId="{3B3249F8-427A-40C0-9E25-0682BDF99FDE}">
      <dsp:nvSpPr>
        <dsp:cNvPr id="0" name=""/>
        <dsp:cNvSpPr/>
      </dsp:nvSpPr>
      <dsp:spPr>
        <a:xfrm rot="16200000">
          <a:off x="1117421" y="2131567"/>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6D43C-0914-4A8B-B330-E350693E09A6}">
      <dsp:nvSpPr>
        <dsp:cNvPr id="0" name=""/>
        <dsp:cNvSpPr/>
      </dsp:nvSpPr>
      <dsp:spPr>
        <a:xfrm rot="5400000">
          <a:off x="2507789" y="3794767"/>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9</a:t>
          </a:r>
          <a:endParaRPr lang="en-US" sz="1100" kern="1200" dirty="0"/>
        </a:p>
      </dsp:txBody>
      <dsp:txXfrm rot="-5400000">
        <a:off x="2589674" y="3903946"/>
        <a:ext cx="382125" cy="163769"/>
      </dsp:txXfrm>
    </dsp:sp>
    <dsp:sp modelId="{F2917621-AE44-4D33-8F15-D7E58AC2CE74}">
      <dsp:nvSpPr>
        <dsp:cNvPr id="0" name=""/>
        <dsp:cNvSpPr/>
      </dsp:nvSpPr>
      <dsp:spPr>
        <a:xfrm rot="16200000">
          <a:off x="1117421" y="2595461"/>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67E37-99CA-4C99-A0B9-687D7F0263D1}">
      <dsp:nvSpPr>
        <dsp:cNvPr id="0" name=""/>
        <dsp:cNvSpPr/>
      </dsp:nvSpPr>
      <dsp:spPr>
        <a:xfrm rot="5400000">
          <a:off x="2507789" y="4258661"/>
          <a:ext cx="545894" cy="3821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10</a:t>
          </a:r>
          <a:endParaRPr lang="en-US" sz="1100" kern="1200" dirty="0"/>
        </a:p>
      </dsp:txBody>
      <dsp:txXfrm rot="-5400000">
        <a:off x="2589674" y="4367840"/>
        <a:ext cx="382125" cy="163769"/>
      </dsp:txXfrm>
    </dsp:sp>
    <dsp:sp modelId="{D76D25F3-74EB-460C-9ED6-1FE0AF03F9F1}">
      <dsp:nvSpPr>
        <dsp:cNvPr id="0" name=""/>
        <dsp:cNvSpPr/>
      </dsp:nvSpPr>
      <dsp:spPr>
        <a:xfrm rot="16200000">
          <a:off x="1117421" y="3059355"/>
          <a:ext cx="354831" cy="25896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41641-B368-463A-9CEF-387B40A4F38F}">
      <dsp:nvSpPr>
        <dsp:cNvPr id="0" name=""/>
        <dsp:cNvSpPr/>
      </dsp:nvSpPr>
      <dsp:spPr>
        <a:xfrm>
          <a:off x="3612002" y="2034"/>
          <a:ext cx="1005594" cy="653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bg2"/>
              </a:solidFill>
              <a:cs typeface="B Nazanin" pitchFamily="2" charset="-78"/>
            </a:rPr>
            <a:t>زیارتی، مساجد و حسینیه ها</a:t>
          </a:r>
          <a:endParaRPr lang="fa-IR" sz="1200" kern="1200" dirty="0"/>
        </a:p>
      </dsp:txBody>
      <dsp:txXfrm>
        <a:off x="3643910" y="33942"/>
        <a:ext cx="941778" cy="589820"/>
      </dsp:txXfrm>
    </dsp:sp>
    <dsp:sp modelId="{4D544AD2-EF0E-4E3E-8565-548CAF2A29DF}">
      <dsp:nvSpPr>
        <dsp:cNvPr id="0" name=""/>
        <dsp:cNvSpPr/>
      </dsp:nvSpPr>
      <dsp:spPr>
        <a:xfrm>
          <a:off x="2249430" y="328852"/>
          <a:ext cx="3730739" cy="3730739"/>
        </a:xfrm>
        <a:custGeom>
          <a:avLst/>
          <a:gdLst/>
          <a:ahLst/>
          <a:cxnLst/>
          <a:rect l="0" t="0" r="0" b="0"/>
          <a:pathLst>
            <a:path>
              <a:moveTo>
                <a:pt x="2374820" y="70916"/>
              </a:moveTo>
              <a:arcTo wR="1865369" hR="1865369" stAng="17150965" swAng="12559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EF78BD-B31A-4313-8B97-D86DA2E2FF73}">
      <dsp:nvSpPr>
        <dsp:cNvPr id="0" name=""/>
        <dsp:cNvSpPr/>
      </dsp:nvSpPr>
      <dsp:spPr>
        <a:xfrm>
          <a:off x="5070407" y="704365"/>
          <a:ext cx="1005594" cy="653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bg2"/>
              </a:solidFill>
              <a:cs typeface="B Nazanin" pitchFamily="2" charset="-78"/>
            </a:rPr>
            <a:t>بیمارستان ها</a:t>
          </a:r>
          <a:endParaRPr lang="fa-IR" sz="1200" kern="1200" dirty="0"/>
        </a:p>
      </dsp:txBody>
      <dsp:txXfrm>
        <a:off x="5102315" y="736273"/>
        <a:ext cx="941778" cy="589820"/>
      </dsp:txXfrm>
    </dsp:sp>
    <dsp:sp modelId="{83447741-64EB-479A-ACD9-ACEBAD4E725E}">
      <dsp:nvSpPr>
        <dsp:cNvPr id="0" name=""/>
        <dsp:cNvSpPr/>
      </dsp:nvSpPr>
      <dsp:spPr>
        <a:xfrm>
          <a:off x="2249430" y="328852"/>
          <a:ext cx="3730739" cy="3730739"/>
        </a:xfrm>
        <a:custGeom>
          <a:avLst/>
          <a:gdLst/>
          <a:ahLst/>
          <a:cxnLst/>
          <a:rect l="0" t="0" r="0" b="0"/>
          <a:pathLst>
            <a:path>
              <a:moveTo>
                <a:pt x="3537019" y="1037606"/>
              </a:moveTo>
              <a:arcTo wR="1865369" hR="1865369" stAng="20019386" swAng="17259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46B5FC-6B43-45FA-80AC-EF8D9181A7AB}">
      <dsp:nvSpPr>
        <dsp:cNvPr id="0" name=""/>
        <dsp:cNvSpPr/>
      </dsp:nvSpPr>
      <dsp:spPr>
        <a:xfrm>
          <a:off x="5430603" y="2282488"/>
          <a:ext cx="1005594" cy="653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bg2"/>
              </a:solidFill>
              <a:cs typeface="B Nazanin" pitchFamily="2" charset="-78"/>
            </a:rPr>
            <a:t>مراکز آموزشی</a:t>
          </a:r>
          <a:endParaRPr lang="fa-IR" sz="1200" kern="1200" dirty="0"/>
        </a:p>
      </dsp:txBody>
      <dsp:txXfrm>
        <a:off x="5462511" y="2314396"/>
        <a:ext cx="941778" cy="589820"/>
      </dsp:txXfrm>
    </dsp:sp>
    <dsp:sp modelId="{3133712A-88E0-4905-A82F-A698CF338742}">
      <dsp:nvSpPr>
        <dsp:cNvPr id="0" name=""/>
        <dsp:cNvSpPr/>
      </dsp:nvSpPr>
      <dsp:spPr>
        <a:xfrm>
          <a:off x="2249430" y="328852"/>
          <a:ext cx="3730739" cy="3730739"/>
        </a:xfrm>
        <a:custGeom>
          <a:avLst/>
          <a:gdLst/>
          <a:ahLst/>
          <a:cxnLst/>
          <a:rect l="0" t="0" r="0" b="0"/>
          <a:pathLst>
            <a:path>
              <a:moveTo>
                <a:pt x="3573872" y="2614118"/>
              </a:moveTo>
              <a:arcTo wR="1865369" hR="1865369" stAng="1419922" swAng="13582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CDFCD6-639A-4B30-91B8-0008E8514815}">
      <dsp:nvSpPr>
        <dsp:cNvPr id="0" name=""/>
        <dsp:cNvSpPr/>
      </dsp:nvSpPr>
      <dsp:spPr>
        <a:xfrm>
          <a:off x="4421356" y="3548044"/>
          <a:ext cx="1005594" cy="653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bg2"/>
              </a:solidFill>
              <a:cs typeface="B Nazanin" pitchFamily="2" charset="-78"/>
            </a:rPr>
            <a:t>باغ ها</a:t>
          </a:r>
          <a:endParaRPr lang="fa-IR" sz="1200" kern="1200" dirty="0"/>
        </a:p>
      </dsp:txBody>
      <dsp:txXfrm>
        <a:off x="4453264" y="3579952"/>
        <a:ext cx="941778" cy="589820"/>
      </dsp:txXfrm>
    </dsp:sp>
    <dsp:sp modelId="{9505F565-E5B1-4399-8DB2-F674E8F51484}">
      <dsp:nvSpPr>
        <dsp:cNvPr id="0" name=""/>
        <dsp:cNvSpPr/>
      </dsp:nvSpPr>
      <dsp:spPr>
        <a:xfrm>
          <a:off x="2249430" y="328852"/>
          <a:ext cx="3730739" cy="3730739"/>
        </a:xfrm>
        <a:custGeom>
          <a:avLst/>
          <a:gdLst/>
          <a:ahLst/>
          <a:cxnLst/>
          <a:rect l="0" t="0" r="0" b="0"/>
          <a:pathLst>
            <a:path>
              <a:moveTo>
                <a:pt x="2165876" y="3706375"/>
              </a:moveTo>
              <a:arcTo wR="1865369" hR="1865369" stAng="4843763" swAng="111247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5A91EB-B969-4E54-A9AB-65ADB6DE8A5F}">
      <dsp:nvSpPr>
        <dsp:cNvPr id="0" name=""/>
        <dsp:cNvSpPr/>
      </dsp:nvSpPr>
      <dsp:spPr>
        <a:xfrm>
          <a:off x="2802649" y="3548044"/>
          <a:ext cx="1005594" cy="653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bg2"/>
              </a:solidFill>
              <a:cs typeface="B Nazanin" pitchFamily="2" charset="-78"/>
            </a:rPr>
            <a:t>سطح خیابان</a:t>
          </a:r>
          <a:endParaRPr lang="fa-IR" sz="1200" kern="1200" dirty="0"/>
        </a:p>
      </dsp:txBody>
      <dsp:txXfrm>
        <a:off x="2834557" y="3579952"/>
        <a:ext cx="941778" cy="589820"/>
      </dsp:txXfrm>
    </dsp:sp>
    <dsp:sp modelId="{3F3310CA-CD3B-4A66-B757-D070E64A8270}">
      <dsp:nvSpPr>
        <dsp:cNvPr id="0" name=""/>
        <dsp:cNvSpPr/>
      </dsp:nvSpPr>
      <dsp:spPr>
        <a:xfrm>
          <a:off x="2249430" y="328852"/>
          <a:ext cx="3730739" cy="3730739"/>
        </a:xfrm>
        <a:custGeom>
          <a:avLst/>
          <a:gdLst/>
          <a:ahLst/>
          <a:cxnLst/>
          <a:rect l="0" t="0" r="0" b="0"/>
          <a:pathLst>
            <a:path>
              <a:moveTo>
                <a:pt x="576693" y="3214043"/>
              </a:moveTo>
              <a:arcTo wR="1865369" hR="1865369" stAng="8021808" swAng="13582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1882E0-AF3A-43B2-871C-4D0692DA0D94}">
      <dsp:nvSpPr>
        <dsp:cNvPr id="0" name=""/>
        <dsp:cNvSpPr/>
      </dsp:nvSpPr>
      <dsp:spPr>
        <a:xfrm>
          <a:off x="1793401" y="2282488"/>
          <a:ext cx="1005594" cy="653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bg2"/>
              </a:solidFill>
              <a:cs typeface="B Nazanin" pitchFamily="2" charset="-78"/>
            </a:rPr>
            <a:t>مراکز فرهنگی</a:t>
          </a:r>
          <a:endParaRPr lang="fa-IR" sz="1400" b="1" kern="1200" dirty="0"/>
        </a:p>
      </dsp:txBody>
      <dsp:txXfrm>
        <a:off x="1825309" y="2314396"/>
        <a:ext cx="941778" cy="589820"/>
      </dsp:txXfrm>
    </dsp:sp>
    <dsp:sp modelId="{40745D48-8AC9-4E50-9B88-C1C6560119F3}">
      <dsp:nvSpPr>
        <dsp:cNvPr id="0" name=""/>
        <dsp:cNvSpPr/>
      </dsp:nvSpPr>
      <dsp:spPr>
        <a:xfrm>
          <a:off x="2249430" y="328852"/>
          <a:ext cx="3730739" cy="3730739"/>
        </a:xfrm>
        <a:custGeom>
          <a:avLst/>
          <a:gdLst/>
          <a:ahLst/>
          <a:cxnLst/>
          <a:rect l="0" t="0" r="0" b="0"/>
          <a:pathLst>
            <a:path>
              <a:moveTo>
                <a:pt x="1666" y="1944195"/>
              </a:moveTo>
              <a:arcTo wR="1865369" hR="1865369" stAng="10654688" swAng="17259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0281D3-62F7-45EB-8026-740F6958C373}">
      <dsp:nvSpPr>
        <dsp:cNvPr id="0" name=""/>
        <dsp:cNvSpPr/>
      </dsp:nvSpPr>
      <dsp:spPr>
        <a:xfrm>
          <a:off x="2153597" y="704365"/>
          <a:ext cx="1005594" cy="653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bg2"/>
              </a:solidFill>
              <a:cs typeface="B Nazanin" pitchFamily="2" charset="-78"/>
            </a:rPr>
            <a:t>مراکز آموزشی</a:t>
          </a:r>
          <a:endParaRPr lang="fa-IR" sz="1200" kern="1200" dirty="0"/>
        </a:p>
      </dsp:txBody>
      <dsp:txXfrm>
        <a:off x="2185505" y="736273"/>
        <a:ext cx="941778" cy="589820"/>
      </dsp:txXfrm>
    </dsp:sp>
    <dsp:sp modelId="{3E45827F-4DE0-4D89-9D5D-CAD9F310A871}">
      <dsp:nvSpPr>
        <dsp:cNvPr id="0" name=""/>
        <dsp:cNvSpPr/>
      </dsp:nvSpPr>
      <dsp:spPr>
        <a:xfrm>
          <a:off x="2249430" y="328852"/>
          <a:ext cx="3730739" cy="3730739"/>
        </a:xfrm>
        <a:custGeom>
          <a:avLst/>
          <a:gdLst/>
          <a:ahLst/>
          <a:cxnLst/>
          <a:rect l="0" t="0" r="0" b="0"/>
          <a:pathLst>
            <a:path>
              <a:moveTo>
                <a:pt x="748432" y="371362"/>
              </a:moveTo>
              <a:arcTo wR="1865369" hR="1865369" stAng="13993067" swAng="12559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F9EE2-D28F-4FF3-94E0-02E43185A013}">
      <dsp:nvSpPr>
        <dsp:cNvPr id="0" name=""/>
        <dsp:cNvSpPr/>
      </dsp:nvSpPr>
      <dsp:spPr>
        <a:xfrm>
          <a:off x="3973934" y="885275"/>
          <a:ext cx="850887" cy="404945"/>
        </a:xfrm>
        <a:custGeom>
          <a:avLst/>
          <a:gdLst/>
          <a:ahLst/>
          <a:cxnLst/>
          <a:rect l="0" t="0" r="0" b="0"/>
          <a:pathLst>
            <a:path>
              <a:moveTo>
                <a:pt x="0" y="0"/>
              </a:moveTo>
              <a:lnTo>
                <a:pt x="0" y="275958"/>
              </a:lnTo>
              <a:lnTo>
                <a:pt x="850887" y="275958"/>
              </a:lnTo>
              <a:lnTo>
                <a:pt x="850887" y="40494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0FFB580-AE9D-4CE1-8346-9E00D37E7F79}">
      <dsp:nvSpPr>
        <dsp:cNvPr id="0" name=""/>
        <dsp:cNvSpPr/>
      </dsp:nvSpPr>
      <dsp:spPr>
        <a:xfrm>
          <a:off x="3123046" y="2174370"/>
          <a:ext cx="1701775" cy="404945"/>
        </a:xfrm>
        <a:custGeom>
          <a:avLst/>
          <a:gdLst/>
          <a:ahLst/>
          <a:cxnLst/>
          <a:rect l="0" t="0" r="0" b="0"/>
          <a:pathLst>
            <a:path>
              <a:moveTo>
                <a:pt x="0" y="0"/>
              </a:moveTo>
              <a:lnTo>
                <a:pt x="0" y="275958"/>
              </a:lnTo>
              <a:lnTo>
                <a:pt x="1701775" y="275958"/>
              </a:lnTo>
              <a:lnTo>
                <a:pt x="1701775" y="40494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FA40C97-7A7B-497E-B65F-E8491E78514F}">
      <dsp:nvSpPr>
        <dsp:cNvPr id="0" name=""/>
        <dsp:cNvSpPr/>
      </dsp:nvSpPr>
      <dsp:spPr>
        <a:xfrm>
          <a:off x="3077326" y="2174370"/>
          <a:ext cx="91440" cy="404945"/>
        </a:xfrm>
        <a:custGeom>
          <a:avLst/>
          <a:gdLst/>
          <a:ahLst/>
          <a:cxnLst/>
          <a:rect l="0" t="0" r="0" b="0"/>
          <a:pathLst>
            <a:path>
              <a:moveTo>
                <a:pt x="45720" y="0"/>
              </a:moveTo>
              <a:lnTo>
                <a:pt x="45720" y="40494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2E248A5E-02F6-4D1B-A844-1E819D388314}">
      <dsp:nvSpPr>
        <dsp:cNvPr id="0" name=""/>
        <dsp:cNvSpPr/>
      </dsp:nvSpPr>
      <dsp:spPr>
        <a:xfrm>
          <a:off x="1421271" y="2174370"/>
          <a:ext cx="1701775" cy="404945"/>
        </a:xfrm>
        <a:custGeom>
          <a:avLst/>
          <a:gdLst/>
          <a:ahLst/>
          <a:cxnLst/>
          <a:rect l="0" t="0" r="0" b="0"/>
          <a:pathLst>
            <a:path>
              <a:moveTo>
                <a:pt x="1701775" y="0"/>
              </a:moveTo>
              <a:lnTo>
                <a:pt x="1701775" y="275958"/>
              </a:lnTo>
              <a:lnTo>
                <a:pt x="0" y="275958"/>
              </a:lnTo>
              <a:lnTo>
                <a:pt x="0" y="40494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A826C4E-C49D-4C91-B9B4-27535CC0BEF0}">
      <dsp:nvSpPr>
        <dsp:cNvPr id="0" name=""/>
        <dsp:cNvSpPr/>
      </dsp:nvSpPr>
      <dsp:spPr>
        <a:xfrm>
          <a:off x="3123046" y="885275"/>
          <a:ext cx="850887" cy="404945"/>
        </a:xfrm>
        <a:custGeom>
          <a:avLst/>
          <a:gdLst/>
          <a:ahLst/>
          <a:cxnLst/>
          <a:rect l="0" t="0" r="0" b="0"/>
          <a:pathLst>
            <a:path>
              <a:moveTo>
                <a:pt x="850887" y="0"/>
              </a:moveTo>
              <a:lnTo>
                <a:pt x="850887" y="275958"/>
              </a:lnTo>
              <a:lnTo>
                <a:pt x="0" y="275958"/>
              </a:lnTo>
              <a:lnTo>
                <a:pt x="0" y="40494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5143DC7-8E9A-4EE4-B5EF-962C421680B5}">
      <dsp:nvSpPr>
        <dsp:cNvPr id="0" name=""/>
        <dsp:cNvSpPr/>
      </dsp:nvSpPr>
      <dsp:spPr>
        <a:xfrm>
          <a:off x="3277753" y="1125"/>
          <a:ext cx="1392361" cy="884149"/>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1659E41-3DA1-43A0-926A-B9CCB2CCD1CC}">
      <dsp:nvSpPr>
        <dsp:cNvPr id="0" name=""/>
        <dsp:cNvSpPr/>
      </dsp:nvSpPr>
      <dsp:spPr>
        <a:xfrm>
          <a:off x="3432460" y="148097"/>
          <a:ext cx="1392361" cy="884149"/>
        </a:xfrm>
        <a:prstGeom prst="roundRect">
          <a:avLst>
            <a:gd name="adj" fmla="val 10000"/>
          </a:avLst>
        </a:prstGeom>
        <a:solidFill>
          <a:schemeClr val="dk1">
            <a:alpha val="90000"/>
            <a:tint val="4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cs typeface="B Mitra" panose="00000400000000000000" pitchFamily="2" charset="-78"/>
            </a:rPr>
            <a:t>پارکینگ ها</a:t>
          </a:r>
          <a:endParaRPr lang="en-US" sz="1300" kern="1200">
            <a:cs typeface="B Mitra" panose="00000400000000000000" pitchFamily="2" charset="-78"/>
          </a:endParaRPr>
        </a:p>
      </dsp:txBody>
      <dsp:txXfrm>
        <a:off x="3458356" y="173993"/>
        <a:ext cx="1340569" cy="832357"/>
      </dsp:txXfrm>
    </dsp:sp>
    <dsp:sp modelId="{909B165D-4020-4D16-9095-ECD962F8EEA6}">
      <dsp:nvSpPr>
        <dsp:cNvPr id="0" name=""/>
        <dsp:cNvSpPr/>
      </dsp:nvSpPr>
      <dsp:spPr>
        <a:xfrm>
          <a:off x="2426865" y="1290220"/>
          <a:ext cx="1392361" cy="884149"/>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9D01FB78-36E6-4037-B2C6-B1D8FC62B70D}">
      <dsp:nvSpPr>
        <dsp:cNvPr id="0" name=""/>
        <dsp:cNvSpPr/>
      </dsp:nvSpPr>
      <dsp:spPr>
        <a:xfrm>
          <a:off x="2581572" y="1437191"/>
          <a:ext cx="1392361" cy="884149"/>
        </a:xfrm>
        <a:prstGeom prst="roundRect">
          <a:avLst>
            <a:gd name="adj" fmla="val 10000"/>
          </a:avLst>
        </a:prstGeom>
        <a:solidFill>
          <a:schemeClr val="dk1">
            <a:alpha val="90000"/>
            <a:tint val="4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cs typeface="B Mitra" panose="00000400000000000000" pitchFamily="2" charset="-78"/>
            </a:rPr>
            <a:t>غیرحاشیه ای</a:t>
          </a:r>
          <a:endParaRPr lang="en-US" sz="1300" kern="1200">
            <a:cs typeface="B Mitra" panose="00000400000000000000" pitchFamily="2" charset="-78"/>
          </a:endParaRPr>
        </a:p>
      </dsp:txBody>
      <dsp:txXfrm>
        <a:off x="2607468" y="1463087"/>
        <a:ext cx="1340569" cy="832357"/>
      </dsp:txXfrm>
    </dsp:sp>
    <dsp:sp modelId="{3A0D0D99-9A51-4A84-ACCE-A5544C0ED377}">
      <dsp:nvSpPr>
        <dsp:cNvPr id="0" name=""/>
        <dsp:cNvSpPr/>
      </dsp:nvSpPr>
      <dsp:spPr>
        <a:xfrm>
          <a:off x="725090" y="2579315"/>
          <a:ext cx="1392361" cy="884149"/>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47C33EE-3E10-4ED1-B444-92EBE4D94C7D}">
      <dsp:nvSpPr>
        <dsp:cNvPr id="0" name=""/>
        <dsp:cNvSpPr/>
      </dsp:nvSpPr>
      <dsp:spPr>
        <a:xfrm>
          <a:off x="879797" y="2726286"/>
          <a:ext cx="1392361" cy="884149"/>
        </a:xfrm>
        <a:prstGeom prst="roundRect">
          <a:avLst>
            <a:gd name="adj" fmla="val 10000"/>
          </a:avLst>
        </a:prstGeom>
        <a:solidFill>
          <a:schemeClr val="dk1">
            <a:alpha val="90000"/>
            <a:tint val="4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cs typeface="B Mitra" panose="00000400000000000000" pitchFamily="2" charset="-78"/>
            </a:rPr>
            <a:t>مکانیکی</a:t>
          </a:r>
          <a:endParaRPr lang="en-US" sz="1300" kern="1200">
            <a:cs typeface="B Mitra" panose="00000400000000000000" pitchFamily="2" charset="-78"/>
          </a:endParaRPr>
        </a:p>
      </dsp:txBody>
      <dsp:txXfrm>
        <a:off x="905693" y="2752182"/>
        <a:ext cx="1340569" cy="832357"/>
      </dsp:txXfrm>
    </dsp:sp>
    <dsp:sp modelId="{73E7247F-3C60-46BA-8FEA-CF5E39F2D732}">
      <dsp:nvSpPr>
        <dsp:cNvPr id="0" name=""/>
        <dsp:cNvSpPr/>
      </dsp:nvSpPr>
      <dsp:spPr>
        <a:xfrm>
          <a:off x="2426865" y="2579315"/>
          <a:ext cx="1392361" cy="884149"/>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2F4FFBB-4D0C-4433-8F71-20EF893D9284}">
      <dsp:nvSpPr>
        <dsp:cNvPr id="0" name=""/>
        <dsp:cNvSpPr/>
      </dsp:nvSpPr>
      <dsp:spPr>
        <a:xfrm>
          <a:off x="2581572" y="2726286"/>
          <a:ext cx="1392361" cy="884149"/>
        </a:xfrm>
        <a:prstGeom prst="roundRect">
          <a:avLst>
            <a:gd name="adj" fmla="val 10000"/>
          </a:avLst>
        </a:prstGeom>
        <a:solidFill>
          <a:schemeClr val="dk1">
            <a:alpha val="90000"/>
            <a:tint val="4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cs typeface="B Mitra" panose="00000400000000000000" pitchFamily="2" charset="-78"/>
            </a:rPr>
            <a:t>طبقاتی</a:t>
          </a:r>
          <a:endParaRPr lang="en-US" sz="1300" kern="1200">
            <a:cs typeface="B Mitra" panose="00000400000000000000" pitchFamily="2" charset="-78"/>
          </a:endParaRPr>
        </a:p>
      </dsp:txBody>
      <dsp:txXfrm>
        <a:off x="2607468" y="2752182"/>
        <a:ext cx="1340569" cy="832357"/>
      </dsp:txXfrm>
    </dsp:sp>
    <dsp:sp modelId="{BF94C667-2535-4476-A70A-189DE4DFF11C}">
      <dsp:nvSpPr>
        <dsp:cNvPr id="0" name=""/>
        <dsp:cNvSpPr/>
      </dsp:nvSpPr>
      <dsp:spPr>
        <a:xfrm>
          <a:off x="4128641" y="2579315"/>
          <a:ext cx="1392361" cy="884149"/>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186C052F-ABC3-445C-9533-40B242A963A0}">
      <dsp:nvSpPr>
        <dsp:cNvPr id="0" name=""/>
        <dsp:cNvSpPr/>
      </dsp:nvSpPr>
      <dsp:spPr>
        <a:xfrm>
          <a:off x="4283347" y="2726286"/>
          <a:ext cx="1392361" cy="884149"/>
        </a:xfrm>
        <a:prstGeom prst="roundRect">
          <a:avLst>
            <a:gd name="adj" fmla="val 10000"/>
          </a:avLst>
        </a:prstGeom>
        <a:solidFill>
          <a:schemeClr val="dk1">
            <a:alpha val="90000"/>
            <a:tint val="4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cs typeface="B Mitra" panose="00000400000000000000" pitchFamily="2" charset="-78"/>
            </a:rPr>
            <a:t>هم سطح</a:t>
          </a:r>
          <a:endParaRPr lang="en-US" sz="1300" kern="1200">
            <a:cs typeface="B Mitra" panose="00000400000000000000" pitchFamily="2" charset="-78"/>
          </a:endParaRPr>
        </a:p>
      </dsp:txBody>
      <dsp:txXfrm>
        <a:off x="4309243" y="2752182"/>
        <a:ext cx="1340569" cy="832357"/>
      </dsp:txXfrm>
    </dsp:sp>
    <dsp:sp modelId="{0DCF3B44-6B0F-4ADF-A408-EC23FED773B0}">
      <dsp:nvSpPr>
        <dsp:cNvPr id="0" name=""/>
        <dsp:cNvSpPr/>
      </dsp:nvSpPr>
      <dsp:spPr>
        <a:xfrm>
          <a:off x="4128641" y="1290220"/>
          <a:ext cx="1392361" cy="884149"/>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15D6152B-049C-4781-BD62-21C61DAA0E78}">
      <dsp:nvSpPr>
        <dsp:cNvPr id="0" name=""/>
        <dsp:cNvSpPr/>
      </dsp:nvSpPr>
      <dsp:spPr>
        <a:xfrm>
          <a:off x="4283347" y="1437191"/>
          <a:ext cx="1392361" cy="884149"/>
        </a:xfrm>
        <a:prstGeom prst="roundRect">
          <a:avLst>
            <a:gd name="adj" fmla="val 10000"/>
          </a:avLst>
        </a:prstGeom>
        <a:solidFill>
          <a:schemeClr val="dk1">
            <a:alpha val="90000"/>
            <a:tint val="4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a:cs typeface="B Mitra" panose="00000400000000000000" pitchFamily="2" charset="-78"/>
            </a:rPr>
            <a:t>حاشیه ای</a:t>
          </a:r>
          <a:endParaRPr lang="en-US" sz="1300" kern="1200">
            <a:cs typeface="B Mitra" panose="00000400000000000000" pitchFamily="2" charset="-78"/>
          </a:endParaRPr>
        </a:p>
      </dsp:txBody>
      <dsp:txXfrm>
        <a:off x="4309243" y="1463087"/>
        <a:ext cx="1340569" cy="832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EF5D2-6082-43E3-9C6C-DFA9D0123985}">
      <dsp:nvSpPr>
        <dsp:cNvPr id="0" name=""/>
        <dsp:cNvSpPr/>
      </dsp:nvSpPr>
      <dsp:spPr>
        <a:xfrm>
          <a:off x="0" y="99011"/>
          <a:ext cx="6400800" cy="662940"/>
        </a:xfrm>
        <a:prstGeom prst="rect">
          <a:avLst/>
        </a:prstGeom>
        <a:solidFill>
          <a:schemeClr val="accent3">
            <a:shade val="9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t>سه گروه پارکینگ مکانیکی</a:t>
          </a:r>
          <a:endParaRPr lang="en-US" sz="2000" kern="1200" dirty="0"/>
        </a:p>
      </dsp:txBody>
      <dsp:txXfrm>
        <a:off x="0" y="99011"/>
        <a:ext cx="6400800" cy="662940"/>
      </dsp:txXfrm>
    </dsp:sp>
    <dsp:sp modelId="{4F355D15-8ACE-4C54-8CBA-CE6C88CC76A4}">
      <dsp:nvSpPr>
        <dsp:cNvPr id="0" name=""/>
        <dsp:cNvSpPr/>
      </dsp:nvSpPr>
      <dsp:spPr>
        <a:xfrm>
          <a:off x="3125" y="692893"/>
          <a:ext cx="2131516" cy="139217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0" kern="1200" dirty="0" smtClean="0">
              <a:solidFill>
                <a:schemeClr val="bg1"/>
              </a:solidFill>
              <a:cs typeface="B Nazanin" pitchFamily="2" charset="-78"/>
            </a:rPr>
            <a:t>پاركينگھاي مكانيكي با بالابرھاي ثابت و متحرك</a:t>
          </a:r>
          <a:endParaRPr lang="en-US" sz="1600" b="0" kern="1200" dirty="0">
            <a:solidFill>
              <a:schemeClr val="bg1"/>
            </a:solidFill>
          </a:endParaRPr>
        </a:p>
      </dsp:txBody>
      <dsp:txXfrm>
        <a:off x="3125" y="692893"/>
        <a:ext cx="2131516" cy="1392174"/>
      </dsp:txXfrm>
    </dsp:sp>
    <dsp:sp modelId="{0CC3E021-6560-4CE0-B2A3-30C147904D55}">
      <dsp:nvSpPr>
        <dsp:cNvPr id="0" name=""/>
        <dsp:cNvSpPr/>
      </dsp:nvSpPr>
      <dsp:spPr>
        <a:xfrm>
          <a:off x="2134641" y="692893"/>
          <a:ext cx="2131516" cy="1392174"/>
        </a:xfrm>
        <a:prstGeom prst="rect">
          <a:avLst/>
        </a:prstGeom>
        <a:solidFill>
          <a:schemeClr val="accent3">
            <a:shade val="80000"/>
            <a:hueOff val="0"/>
            <a:satOff val="0"/>
            <a:lumOff val="29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0" kern="1200" dirty="0" smtClean="0">
              <a:solidFill>
                <a:schemeClr val="bg1"/>
              </a:solidFill>
              <a:cs typeface="B Nazanin" pitchFamily="2" charset="-78"/>
            </a:rPr>
            <a:t>پاركينگھاي مكانيكي با حركت افقي</a:t>
          </a:r>
          <a:endParaRPr lang="en-US" sz="1600" b="0" kern="1200" dirty="0">
            <a:solidFill>
              <a:schemeClr val="bg1"/>
            </a:solidFill>
          </a:endParaRPr>
        </a:p>
      </dsp:txBody>
      <dsp:txXfrm>
        <a:off x="2134641" y="692893"/>
        <a:ext cx="2131516" cy="1392174"/>
      </dsp:txXfrm>
    </dsp:sp>
    <dsp:sp modelId="{BA3D163D-7989-4171-A298-6DD54CF59355}">
      <dsp:nvSpPr>
        <dsp:cNvPr id="0" name=""/>
        <dsp:cNvSpPr/>
      </dsp:nvSpPr>
      <dsp:spPr>
        <a:xfrm>
          <a:off x="4266158" y="692893"/>
          <a:ext cx="2131516" cy="1392174"/>
        </a:xfrm>
        <a:prstGeom prst="rect">
          <a:avLst/>
        </a:prstGeom>
        <a:solidFill>
          <a:schemeClr val="accent3">
            <a:shade val="80000"/>
            <a:hueOff val="0"/>
            <a:satOff val="0"/>
            <a:lumOff val="58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b="0" kern="1200" dirty="0" smtClean="0">
              <a:solidFill>
                <a:schemeClr val="bg1"/>
              </a:solidFill>
              <a:cs typeface="B Nazanin" pitchFamily="2" charset="-78"/>
            </a:rPr>
            <a:t>پاركينگ مكانيكي با وسايل</a:t>
          </a:r>
          <a:endParaRPr lang="en-US" sz="1600" b="0" kern="1200" dirty="0" smtClean="0">
            <a:solidFill>
              <a:schemeClr val="bg1"/>
            </a:solidFill>
            <a:cs typeface="B Nazanin" pitchFamily="2" charset="-78"/>
          </a:endParaRPr>
        </a:p>
        <a:p>
          <a:pPr lvl="0" algn="ctr" defTabSz="711200">
            <a:lnSpc>
              <a:spcPct val="90000"/>
            </a:lnSpc>
            <a:spcBef>
              <a:spcPct val="0"/>
            </a:spcBef>
            <a:spcAft>
              <a:spcPct val="35000"/>
            </a:spcAft>
          </a:pPr>
          <a:r>
            <a:rPr lang="fa-IR" sz="1600" b="0" kern="1200" dirty="0" smtClean="0">
              <a:solidFill>
                <a:schemeClr val="bg1"/>
              </a:solidFill>
              <a:cs typeface="B Nazanin" pitchFamily="2" charset="-78"/>
            </a:rPr>
            <a:t>مكانيكي ساده</a:t>
          </a:r>
          <a:endParaRPr lang="en-US" sz="1600" b="0" kern="1200" dirty="0">
            <a:solidFill>
              <a:schemeClr val="bg1"/>
            </a:solidFill>
          </a:endParaRPr>
        </a:p>
      </dsp:txBody>
      <dsp:txXfrm>
        <a:off x="4266158" y="692893"/>
        <a:ext cx="2131516" cy="1392174"/>
      </dsp:txXfrm>
    </dsp:sp>
    <dsp:sp modelId="{8133512C-DD48-4053-9B8A-27B76D4BD936}">
      <dsp:nvSpPr>
        <dsp:cNvPr id="0" name=""/>
        <dsp:cNvSpPr/>
      </dsp:nvSpPr>
      <dsp:spPr>
        <a:xfrm flipV="1">
          <a:off x="0" y="2144974"/>
          <a:ext cx="6400800" cy="3487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AE345-AB54-43CB-96A5-A6D2C75C2F43}">
      <dsp:nvSpPr>
        <dsp:cNvPr id="0" name=""/>
        <dsp:cNvSpPr/>
      </dsp:nvSpPr>
      <dsp:spPr>
        <a:xfrm>
          <a:off x="2457889"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bg1"/>
              </a:solidFill>
              <a:cs typeface="B Nazanin" pitchFamily="2" charset="-78"/>
            </a:rPr>
            <a:t>6.پارکینگ زیر زمینی</a:t>
          </a:r>
          <a:endParaRPr lang="en-US" sz="1600" b="1" kern="1200" dirty="0">
            <a:solidFill>
              <a:schemeClr val="bg1"/>
            </a:solidFill>
            <a:cs typeface="B Nazanin" pitchFamily="2" charset="-78"/>
          </a:endParaRPr>
        </a:p>
      </dsp:txBody>
      <dsp:txXfrm>
        <a:off x="2666002" y="208770"/>
        <a:ext cx="1004859" cy="1004859"/>
      </dsp:txXfrm>
    </dsp:sp>
    <dsp:sp modelId="{C59972E7-3538-4919-94CE-A808F615A819}">
      <dsp:nvSpPr>
        <dsp:cNvPr id="0" name=""/>
        <dsp:cNvSpPr/>
      </dsp:nvSpPr>
      <dsp:spPr>
        <a:xfrm>
          <a:off x="3594757"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bg1"/>
              </a:solidFill>
              <a:cs typeface="B Nazanin" pitchFamily="2" charset="-78"/>
            </a:rPr>
            <a:t>4.پارکینگ بامی</a:t>
          </a:r>
          <a:endParaRPr lang="en-US" sz="1600" b="1" kern="1200" dirty="0">
            <a:solidFill>
              <a:schemeClr val="bg1"/>
            </a:solidFill>
            <a:cs typeface="B Nazanin" pitchFamily="2" charset="-78"/>
          </a:endParaRPr>
        </a:p>
      </dsp:txBody>
      <dsp:txXfrm>
        <a:off x="3802870" y="208770"/>
        <a:ext cx="1004859" cy="1004859"/>
      </dsp:txXfrm>
    </dsp:sp>
    <dsp:sp modelId="{61BDC2F6-8781-448F-839F-BE6F177F9A0C}">
      <dsp:nvSpPr>
        <dsp:cNvPr id="0" name=""/>
        <dsp:cNvSpPr/>
      </dsp:nvSpPr>
      <dsp:spPr>
        <a:xfrm>
          <a:off x="4731625" y="657"/>
          <a:ext cx="1421085" cy="142108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ysClr val="windowText" lastClr="000000"/>
              </a:solidFill>
              <a:cs typeface="B Nazanin" pitchFamily="2" charset="-78"/>
            </a:rPr>
            <a:t>1.پارکینگ</a:t>
          </a:r>
          <a:r>
            <a:rPr lang="fa-IR" sz="1600" b="1" kern="1200" dirty="0" smtClean="0">
              <a:cs typeface="B Nazanin" pitchFamily="2" charset="-78"/>
            </a:rPr>
            <a:t> </a:t>
          </a:r>
          <a:r>
            <a:rPr lang="fa-IR" sz="1600" b="1" kern="1200" dirty="0" smtClean="0">
              <a:solidFill>
                <a:sysClr val="windowText" lastClr="000000"/>
              </a:solidFill>
              <a:cs typeface="B Nazanin" pitchFamily="2" charset="-78"/>
            </a:rPr>
            <a:t>خیابانی</a:t>
          </a:r>
          <a:endParaRPr lang="en-US" sz="1600" b="1" kern="1200" dirty="0">
            <a:solidFill>
              <a:sysClr val="windowText" lastClr="000000"/>
            </a:solidFill>
            <a:cs typeface="B Nazanin" pitchFamily="2" charset="-78"/>
          </a:endParaRPr>
        </a:p>
      </dsp:txBody>
      <dsp:txXfrm>
        <a:off x="4939738" y="208770"/>
        <a:ext cx="1004859" cy="1004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AE345-AB54-43CB-96A5-A6D2C75C2F43}">
      <dsp:nvSpPr>
        <dsp:cNvPr id="0" name=""/>
        <dsp:cNvSpPr/>
      </dsp:nvSpPr>
      <dsp:spPr>
        <a:xfrm>
          <a:off x="2457889"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itchFamily="2" charset="-78"/>
            </a:rPr>
            <a:t>6.پارکینگ زیر زمینی</a:t>
          </a:r>
          <a:endParaRPr lang="en-US" sz="1600" b="1" kern="1200" dirty="0">
            <a:cs typeface="B Nazanin" pitchFamily="2" charset="-78"/>
          </a:endParaRPr>
        </a:p>
      </dsp:txBody>
      <dsp:txXfrm>
        <a:off x="2666002" y="208770"/>
        <a:ext cx="1004859" cy="1004859"/>
      </dsp:txXfrm>
    </dsp:sp>
    <dsp:sp modelId="{C59972E7-3538-4919-94CE-A808F615A819}">
      <dsp:nvSpPr>
        <dsp:cNvPr id="0" name=""/>
        <dsp:cNvSpPr/>
      </dsp:nvSpPr>
      <dsp:spPr>
        <a:xfrm>
          <a:off x="3594757" y="657"/>
          <a:ext cx="1421085" cy="1421085"/>
        </a:xfrm>
        <a:prstGeom prst="ellipse">
          <a:avLst/>
        </a:prstGeom>
        <a:solidFill>
          <a:schemeClr val="accent2"/>
        </a:solidFill>
        <a:ln w="38100" cap="flat" cmpd="sng" algn="ctr">
          <a:solidFill>
            <a:schemeClr val="accent2"/>
          </a:solidFill>
          <a:prstDash val="solid"/>
        </a:ln>
        <a:effectLst>
          <a:outerShdw blurRad="130000" dist="101600" dir="2700000" algn="tl" rotWithShape="0">
            <a:srgbClr val="000000">
              <a:alpha val="35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8207" tIns="22860" rIns="78207" bIns="22860" numCol="1" spcCol="1270" anchor="ctr" anchorCtr="0">
          <a:noAutofit/>
        </a:bodyPr>
        <a:lstStyle/>
        <a:p>
          <a:pPr lvl="0" algn="ctr" defTabSz="800100">
            <a:lnSpc>
              <a:spcPct val="90000"/>
            </a:lnSpc>
            <a:spcBef>
              <a:spcPct val="0"/>
            </a:spcBef>
            <a:spcAft>
              <a:spcPct val="35000"/>
            </a:spcAft>
          </a:pPr>
          <a:r>
            <a:rPr lang="fa-IR" sz="1800" b="1" kern="1200" dirty="0" smtClean="0">
              <a:solidFill>
                <a:schemeClr val="tx1"/>
              </a:solidFill>
              <a:cs typeface="B Nazanin" pitchFamily="2" charset="-78"/>
            </a:rPr>
            <a:t>4.پارکینگ بامی</a:t>
          </a:r>
          <a:endParaRPr lang="en-US" sz="1800" b="1" kern="1200" dirty="0">
            <a:solidFill>
              <a:schemeClr val="tx1"/>
            </a:solidFill>
            <a:cs typeface="B Nazanin" pitchFamily="2" charset="-78"/>
          </a:endParaRPr>
        </a:p>
      </dsp:txBody>
      <dsp:txXfrm>
        <a:off x="3802870" y="208770"/>
        <a:ext cx="1004859" cy="1004859"/>
      </dsp:txXfrm>
    </dsp:sp>
    <dsp:sp modelId="{4740CECB-5356-40FA-9378-27C755B37BF3}">
      <dsp:nvSpPr>
        <dsp:cNvPr id="0" name=""/>
        <dsp:cNvSpPr/>
      </dsp:nvSpPr>
      <dsp:spPr>
        <a:xfrm>
          <a:off x="4731625"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2860" rIns="78207" bIns="2286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itchFamily="2" charset="-78"/>
            </a:rPr>
            <a:t>4.پارکینگ </a:t>
          </a:r>
          <a:r>
            <a:rPr lang="fa-IR" sz="1800" b="1" kern="1200" dirty="0" smtClean="0">
              <a:cs typeface="B Nazanin" pitchFamily="2" charset="-78"/>
            </a:rPr>
            <a:t>خیابانی</a:t>
          </a:r>
          <a:endParaRPr lang="en-US" sz="1800" b="1" kern="1200" dirty="0">
            <a:cs typeface="B Nazanin" pitchFamily="2" charset="-78"/>
          </a:endParaRPr>
        </a:p>
      </dsp:txBody>
      <dsp:txXfrm>
        <a:off x="4939738" y="208770"/>
        <a:ext cx="1004859" cy="10048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AE345-AB54-43CB-96A5-A6D2C75C2F43}">
      <dsp:nvSpPr>
        <dsp:cNvPr id="0" name=""/>
        <dsp:cNvSpPr/>
      </dsp:nvSpPr>
      <dsp:spPr>
        <a:xfrm>
          <a:off x="2457889" y="657"/>
          <a:ext cx="1421085" cy="142108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itchFamily="2" charset="-78"/>
            </a:rPr>
            <a:t>6.پارکینگ زیر زمینی</a:t>
          </a:r>
          <a:endParaRPr lang="en-US" sz="1600" b="1" kern="1200" dirty="0">
            <a:solidFill>
              <a:schemeClr val="tx1"/>
            </a:solidFill>
            <a:cs typeface="B Nazanin" pitchFamily="2" charset="-78"/>
          </a:endParaRPr>
        </a:p>
      </dsp:txBody>
      <dsp:txXfrm>
        <a:off x="2666002" y="208770"/>
        <a:ext cx="1004859" cy="1004859"/>
      </dsp:txXfrm>
    </dsp:sp>
    <dsp:sp modelId="{B5F1311B-E373-4D20-A6E9-C397F792CD5C}">
      <dsp:nvSpPr>
        <dsp:cNvPr id="0" name=""/>
        <dsp:cNvSpPr/>
      </dsp:nvSpPr>
      <dsp:spPr>
        <a:xfrm>
          <a:off x="3594757"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itchFamily="2" charset="-78"/>
            </a:rPr>
            <a:t>5.پارکینگ </a:t>
          </a:r>
          <a:r>
            <a:rPr lang="fa-IR" sz="1600" b="1" kern="1200" dirty="0" smtClean="0">
              <a:cs typeface="B Nazanin" pitchFamily="2" charset="-78"/>
            </a:rPr>
            <a:t>بامی</a:t>
          </a:r>
          <a:endParaRPr lang="en-US" sz="1600" b="1" kern="1200" dirty="0">
            <a:cs typeface="B Nazanin" pitchFamily="2" charset="-78"/>
          </a:endParaRPr>
        </a:p>
      </dsp:txBody>
      <dsp:txXfrm>
        <a:off x="3802870" y="208770"/>
        <a:ext cx="1004859" cy="1004859"/>
      </dsp:txXfrm>
    </dsp:sp>
    <dsp:sp modelId="{C59972E7-3538-4919-94CE-A808F615A819}">
      <dsp:nvSpPr>
        <dsp:cNvPr id="0" name=""/>
        <dsp:cNvSpPr/>
      </dsp:nvSpPr>
      <dsp:spPr>
        <a:xfrm>
          <a:off x="4731625"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2860" rIns="78207" bIns="2286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itchFamily="2" charset="-78"/>
            </a:rPr>
            <a:t>4.پارکینگ خیابانی</a:t>
          </a:r>
          <a:endParaRPr lang="en-US" sz="1800" b="1" kern="1200" dirty="0">
            <a:cs typeface="B Nazanin" pitchFamily="2" charset="-78"/>
          </a:endParaRPr>
        </a:p>
      </dsp:txBody>
      <dsp:txXfrm>
        <a:off x="4939738" y="208770"/>
        <a:ext cx="1004859" cy="10048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AE345-AB54-43CB-96A5-A6D2C75C2F43}">
      <dsp:nvSpPr>
        <dsp:cNvPr id="0" name=""/>
        <dsp:cNvSpPr/>
      </dsp:nvSpPr>
      <dsp:spPr>
        <a:xfrm>
          <a:off x="2457889" y="657"/>
          <a:ext cx="1421085" cy="142108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Nazanin" pitchFamily="2" charset="-78"/>
            </a:rPr>
            <a:t>6.پارکینگ زیر زمینی</a:t>
          </a:r>
          <a:endParaRPr lang="en-US" sz="1600" b="1" kern="1200" dirty="0">
            <a:solidFill>
              <a:schemeClr val="tx1"/>
            </a:solidFill>
            <a:cs typeface="B Nazanin" pitchFamily="2" charset="-78"/>
          </a:endParaRPr>
        </a:p>
      </dsp:txBody>
      <dsp:txXfrm>
        <a:off x="2666002" y="208770"/>
        <a:ext cx="1004859" cy="1004859"/>
      </dsp:txXfrm>
    </dsp:sp>
    <dsp:sp modelId="{B5F1311B-E373-4D20-A6E9-C397F792CD5C}">
      <dsp:nvSpPr>
        <dsp:cNvPr id="0" name=""/>
        <dsp:cNvSpPr/>
      </dsp:nvSpPr>
      <dsp:spPr>
        <a:xfrm>
          <a:off x="3594757"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1600" b="1" kern="1200" dirty="0" smtClean="0">
              <a:cs typeface="B Nazanin" pitchFamily="2" charset="-78"/>
            </a:rPr>
            <a:t>5.پارکینگ </a:t>
          </a:r>
          <a:r>
            <a:rPr lang="fa-IR" sz="1600" b="1" kern="1200" dirty="0" smtClean="0">
              <a:cs typeface="B Nazanin" pitchFamily="2" charset="-78"/>
            </a:rPr>
            <a:t>بامی</a:t>
          </a:r>
          <a:endParaRPr lang="en-US" sz="1600" b="1" kern="1200" dirty="0">
            <a:cs typeface="B Nazanin" pitchFamily="2" charset="-78"/>
          </a:endParaRPr>
        </a:p>
      </dsp:txBody>
      <dsp:txXfrm>
        <a:off x="3802870" y="208770"/>
        <a:ext cx="1004859" cy="1004859"/>
      </dsp:txXfrm>
    </dsp:sp>
    <dsp:sp modelId="{C59972E7-3538-4919-94CE-A808F615A819}">
      <dsp:nvSpPr>
        <dsp:cNvPr id="0" name=""/>
        <dsp:cNvSpPr/>
      </dsp:nvSpPr>
      <dsp:spPr>
        <a:xfrm>
          <a:off x="4731625" y="657"/>
          <a:ext cx="1421085" cy="1421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207" tIns="22860" rIns="78207" bIns="2286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itchFamily="2" charset="-78"/>
            </a:rPr>
            <a:t>4.پارکینگ خیابانی</a:t>
          </a:r>
          <a:endParaRPr lang="en-US" sz="1800" b="1" kern="1200" dirty="0">
            <a:cs typeface="B Nazanin" pitchFamily="2" charset="-78"/>
          </a:endParaRPr>
        </a:p>
      </dsp:txBody>
      <dsp:txXfrm>
        <a:off x="4939738" y="208770"/>
        <a:ext cx="1004859" cy="10048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826F4-EC5B-4CCB-9FEC-69D2FBB4A95A}" type="datetimeFigureOut">
              <a:rPr lang="en-US" smtClean="0"/>
              <a:pPr/>
              <a:t>5/24/2014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F167B-54AF-493F-888B-E2F81AFD9923}" type="slidenum">
              <a:rPr lang="en-US" smtClean="0"/>
              <a:pPr/>
              <a:t>‹#›</a:t>
            </a:fld>
            <a:endParaRPr lang="en-US"/>
          </a:p>
        </p:txBody>
      </p:sp>
    </p:spTree>
    <p:extLst>
      <p:ext uri="{BB962C8B-B14F-4D97-AF65-F5344CB8AC3E}">
        <p14:creationId xmlns="" xmlns:p14="http://schemas.microsoft.com/office/powerpoint/2010/main" val="371367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3304FD-9499-4617-83D4-820409102FBD}" type="datetimeFigureOut">
              <a:rPr lang="en-US" smtClean="0"/>
              <a:pPr/>
              <a:t>5/24/2014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19F695-8922-4976-938C-A3170BE2FD42}"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3304FD-9499-4617-83D4-820409102FBD}" type="datetimeFigureOut">
              <a:rPr lang="en-US" smtClean="0"/>
              <a:pPr/>
              <a:t>5/24/2014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9F695-8922-4976-938C-A3170BE2FD4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319F695-8922-4976-938C-A3170BE2FD4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3304FD-9499-4617-83D4-820409102FBD}" type="datetimeFigureOut">
              <a:rPr lang="en-US" smtClean="0"/>
              <a:pPr/>
              <a:t>5/24/2014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3304FD-9499-4617-83D4-820409102FBD}" type="datetimeFigureOut">
              <a:rPr lang="en-US" smtClean="0"/>
              <a:pPr/>
              <a:t>5/24/2014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319F695-8922-4976-938C-A3170BE2FD42}"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33304FD-9499-4617-83D4-820409102FBD}" type="datetimeFigureOut">
              <a:rPr lang="en-US" smtClean="0"/>
              <a:pPr/>
              <a:t>5/24/2014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19F695-8922-4976-938C-A3170BE2FD4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33304FD-9499-4617-83D4-820409102FBD}" type="datetimeFigureOut">
              <a:rPr lang="en-US" smtClean="0"/>
              <a:pPr/>
              <a:t>5/24/2014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9F695-8922-4976-938C-A3170BE2FD42}"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3304FD-9499-4617-83D4-820409102FBD}" type="datetimeFigureOut">
              <a:rPr lang="en-US" smtClean="0"/>
              <a:pPr/>
              <a:t>5/24/2014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319F695-8922-4976-938C-A3170BE2FD42}"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3304FD-9499-4617-83D4-820409102FBD}" type="datetimeFigureOut">
              <a:rPr lang="en-US" smtClean="0"/>
              <a:pPr/>
              <a:t>5/24/2014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319F695-8922-4976-938C-A3170BE2FD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33304FD-9499-4617-83D4-820409102FBD}" type="datetimeFigureOut">
              <a:rPr lang="en-US" smtClean="0"/>
              <a:pPr/>
              <a:t>5/24/2014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319F695-8922-4976-938C-A3170BE2FD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319F695-8922-4976-938C-A3170BE2FD4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33304FD-9499-4617-83D4-820409102FBD}" type="datetimeFigureOut">
              <a:rPr lang="en-US" smtClean="0"/>
              <a:pPr/>
              <a:t>5/24/2014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319F695-8922-4976-938C-A3170BE2FD4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33304FD-9499-4617-83D4-820409102FBD}" type="datetimeFigureOut">
              <a:rPr lang="en-US" smtClean="0"/>
              <a:pPr/>
              <a:t>5/24/2014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33304FD-9499-4617-83D4-820409102FBD}" type="datetimeFigureOut">
              <a:rPr lang="en-US" smtClean="0"/>
              <a:pPr/>
              <a:t>5/24/2014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319F695-8922-4976-938C-A3170BE2FD42}"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5.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1.jpeg"/><Relationship Id="rId7" Type="http://schemas.openxmlformats.org/officeDocument/2006/relationships/diagramColors" Target="../diagrams/colors10.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64770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3124200" y="1295400"/>
            <a:ext cx="3200400" cy="369332"/>
          </a:xfrm>
          <a:prstGeom prst="rect">
            <a:avLst/>
          </a:prstGeom>
          <a:noFill/>
        </p:spPr>
        <p:txBody>
          <a:bodyPr wrap="square" rtlCol="0">
            <a:spAutoFit/>
          </a:bodyPr>
          <a:lstStyle/>
          <a:p>
            <a:pPr algn="ctr"/>
            <a:r>
              <a:rPr lang="fa-IR" b="1" dirty="0" smtClean="0">
                <a:solidFill>
                  <a:schemeClr val="bg1"/>
                </a:solidFill>
              </a:rPr>
              <a:t>استاد راهنما: مهندس افروز</a:t>
            </a:r>
            <a:endParaRPr lang="en-US" b="1" dirty="0">
              <a:solidFill>
                <a:schemeClr val="bg1"/>
              </a:solidFill>
            </a:endParaRPr>
          </a:p>
        </p:txBody>
      </p:sp>
      <p:sp>
        <p:nvSpPr>
          <p:cNvPr id="14" name="Rectangle 13"/>
          <p:cNvSpPr/>
          <p:nvPr/>
        </p:nvSpPr>
        <p:spPr>
          <a:xfrm>
            <a:off x="1500166" y="129581"/>
            <a:ext cx="5700600" cy="584775"/>
          </a:xfrm>
          <a:prstGeom prst="rect">
            <a:avLst/>
          </a:prstGeom>
        </p:spPr>
        <p:txBody>
          <a:bodyPr wrap="none">
            <a:spAutoFit/>
          </a:bodyPr>
          <a:lstStyle/>
          <a:p>
            <a: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تاسیسات و تجهیزات شهری _ پارکینگ</a:t>
            </a:r>
            <a:endPar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endParaRPr>
          </a:p>
        </p:txBody>
      </p:sp>
      <p:sp>
        <p:nvSpPr>
          <p:cNvPr id="16" name="TextBox 15"/>
          <p:cNvSpPr txBox="1"/>
          <p:nvPr/>
        </p:nvSpPr>
        <p:spPr>
          <a:xfrm>
            <a:off x="214282" y="714356"/>
            <a:ext cx="8715436" cy="1384995"/>
          </a:xfrm>
          <a:prstGeom prst="rect">
            <a:avLst/>
          </a:prstGeom>
          <a:solidFill>
            <a:schemeClr val="tx1"/>
          </a:solidFill>
        </p:spPr>
        <p:txBody>
          <a:bodyPr wrap="square" rtlCol="0">
            <a:spAutoFit/>
          </a:bodyPr>
          <a:lstStyle/>
          <a:p>
            <a:pPr algn="r" rtl="1"/>
            <a:r>
              <a:rPr lang="fa-I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a:t>
            </a:r>
          </a:p>
          <a:p>
            <a:pPr algn="r" rtl="1"/>
            <a:r>
              <a:rPr lang="fa-I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استاد راهنما: مهندس افروز                                         دانشجویان:    شکوفه افلاطونی</a:t>
            </a:r>
          </a:p>
          <a:p>
            <a:pPr algn="r" rtl="1"/>
            <a:r>
              <a:rPr lang="fa-I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آرزو بهادری </a:t>
            </a:r>
          </a:p>
          <a:p>
            <a:pPr algn="r" rtl="1"/>
            <a:r>
              <a:rPr lang="fa-I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ساناز کاظمی</a:t>
            </a:r>
          </a:p>
          <a:p>
            <a:pPr algn="r" rtl="1"/>
            <a:r>
              <a:rPr lang="fa-I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a:t>
            </a:r>
            <a:r>
              <a:rPr lang="fa-I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شیما میریخچالی                                                                                      </a:t>
            </a:r>
          </a:p>
          <a:p>
            <a:pPr algn="r" rtl="1"/>
            <a:r>
              <a:rPr lang="fa-I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a:t>
            </a:r>
            <a:r>
              <a:rPr lang="fa-I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نیمسال دوم 93-92</a:t>
            </a:r>
          </a:p>
        </p:txBody>
      </p:sp>
      <p:sp>
        <p:nvSpPr>
          <p:cNvPr id="17" name="TextBox 16"/>
          <p:cNvSpPr txBox="1"/>
          <p:nvPr/>
        </p:nvSpPr>
        <p:spPr>
          <a:xfrm>
            <a:off x="6172200" y="4648200"/>
            <a:ext cx="2971800" cy="307777"/>
          </a:xfrm>
          <a:prstGeom prst="rect">
            <a:avLst/>
          </a:prstGeom>
          <a:noFill/>
        </p:spPr>
        <p:txBody>
          <a:bodyPr wrap="square" rtlCol="0">
            <a:spAutoFit/>
          </a:bodyPr>
          <a:lstStyle/>
          <a:p>
            <a:pPr algn="ctr"/>
            <a:r>
              <a:rPr lang="fa-IR" sz="1400" b="1" dirty="0" smtClean="0"/>
              <a:t>نیمسال دوم 93-92</a:t>
            </a:r>
            <a:endParaRPr lang="en-US" sz="1400" b="1" dirty="0"/>
          </a:p>
        </p:txBody>
      </p:sp>
      <p:pic>
        <p:nvPicPr>
          <p:cNvPr id="1026" name="Picture 2" descr="C:\Users\user\Desktop\22.jpg"/>
          <p:cNvPicPr>
            <a:picLocks noChangeAspect="1" noChangeArrowheads="1"/>
          </p:cNvPicPr>
          <p:nvPr/>
        </p:nvPicPr>
        <p:blipFill>
          <a:blip r:embed="rId3"/>
          <a:srcRect/>
          <a:stretch>
            <a:fillRect/>
          </a:stretch>
        </p:blipFill>
        <p:spPr bwMode="auto">
          <a:xfrm>
            <a:off x="427018" y="785794"/>
            <a:ext cx="930272" cy="9302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روش شناسی مدیریت پارکینگ در </a:t>
            </a: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GIS</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Rectangle 4"/>
          <p:cNvSpPr/>
          <p:nvPr/>
        </p:nvSpPr>
        <p:spPr>
          <a:xfrm>
            <a:off x="7924800" y="2133600"/>
            <a:ext cx="838200" cy="762000"/>
          </a:xfrm>
          <a:prstGeom prst="rect">
            <a:avLst/>
          </a:prstGeom>
          <a:solidFill>
            <a:srgbClr val="D1634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3733800"/>
            <a:ext cx="533400" cy="533400"/>
          </a:xfrm>
          <a:prstGeom prst="rect">
            <a:avLst/>
          </a:prstGeom>
          <a:solidFill>
            <a:srgbClr val="D1634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0" y="4876800"/>
            <a:ext cx="304800" cy="381000"/>
          </a:xfrm>
          <a:prstGeom prst="rect">
            <a:avLst/>
          </a:prstGeom>
          <a:solidFill>
            <a:srgbClr val="D1634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82880" y="1600200"/>
            <a:ext cx="8503920" cy="4572000"/>
          </a:xfrm>
          <a:prstGeom prst="rect">
            <a:avLst/>
          </a:prstGeom>
        </p:spPr>
        <p:txBody>
          <a:bodyPr vert="horz">
            <a:normAutofit/>
          </a:bodyPr>
          <a:lstStyle/>
          <a:p>
            <a:pPr marL="274320" marR="0" lvl="0" indent="-274320" algn="r" defTabSz="914400" rtl="1"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a-IR" sz="2000" b="0" i="0" u="none" strike="noStrike" kern="1200" cap="none" spc="0" normalizeH="0" baseline="0" noProof="0" dirty="0" smtClean="0">
                <a:ln>
                  <a:noFill/>
                </a:ln>
                <a:solidFill>
                  <a:schemeClr val="bg1"/>
                </a:solidFill>
                <a:effectLst/>
                <a:uLnTx/>
                <a:uFillTx/>
                <a:latin typeface="+mn-lt"/>
                <a:ea typeface="+mn-ea"/>
                <a:cs typeface="+mn-cs"/>
              </a:rPr>
              <a:t>در معیار کیفی كه آن را به عنوان معيار جغرافيايي می‌شناسیم سه نوع ماتريس تأثیرگذار هستند:</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274320" marR="0" lvl="0" indent="-274320" algn="r" defTabSz="914400" rtl="1"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2000" b="1" i="0" strike="noStrike" kern="1200" cap="none" spc="0" normalizeH="0" baseline="0" noProof="0" dirty="0" smtClean="0">
                <a:ln>
                  <a:noFill/>
                </a:ln>
                <a:solidFill>
                  <a:schemeClr val="bg1"/>
                </a:solidFill>
                <a:effectLst/>
                <a:uLnTx/>
                <a:uFillTx/>
                <a:latin typeface="+mn-lt"/>
                <a:ea typeface="+mn-ea"/>
                <a:cs typeface="+mn-cs"/>
              </a:rPr>
              <a:t>ماتریس سازگاري</a:t>
            </a:r>
            <a:endParaRPr kumimoji="0" lang="en-US" sz="2000" b="1" i="0" strike="noStrike" kern="1200" cap="none" spc="0" normalizeH="0" baseline="0" noProof="0" dirty="0" smtClean="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2000" b="0" i="0" u="none" strike="noStrike" kern="1200" cap="none" spc="0" normalizeH="0" baseline="0" noProof="0" dirty="0" smtClean="0">
                <a:ln>
                  <a:noFill/>
                </a:ln>
                <a:solidFill>
                  <a:schemeClr val="bg1"/>
                </a:solidFill>
                <a:effectLst/>
                <a:uLnTx/>
                <a:uFillTx/>
                <a:latin typeface="+mn-lt"/>
                <a:ea typeface="+mn-ea"/>
                <a:cs typeface="+mn-cs"/>
              </a:rPr>
              <a:t> كه خود به دو دسته هم جواری‌های سازگار مانند انواع مختلف کاربری‌ها و هم جواری‌های ناسازگار مانند آلودگي صوتي يا آلودگي هوا تقسيم می‌شود.</a:t>
            </a: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2000" b="1" i="0" strike="noStrike" kern="1200" cap="none" spc="0" normalizeH="0" baseline="0" noProof="0" dirty="0" smtClean="0">
                <a:ln>
                  <a:noFill/>
                </a:ln>
                <a:solidFill>
                  <a:schemeClr val="bg1"/>
                </a:solidFill>
                <a:effectLst/>
                <a:uLnTx/>
                <a:uFillTx/>
                <a:latin typeface="+mn-lt"/>
                <a:ea typeface="+mn-ea"/>
                <a:cs typeface="+mn-cs"/>
              </a:rPr>
              <a:t>ماتریس ظرفيت</a:t>
            </a:r>
            <a:endParaRPr kumimoji="0" lang="en-US" sz="2000" b="1" i="0" strike="noStrike" kern="1200" cap="none" spc="0" normalizeH="0" baseline="0" noProof="0" dirty="0" smtClean="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2000" b="0" i="0" u="none" strike="noStrike" kern="1200" cap="none" spc="0" normalizeH="0" baseline="0" noProof="0" dirty="0" smtClean="0">
                <a:ln>
                  <a:noFill/>
                </a:ln>
                <a:solidFill>
                  <a:schemeClr val="bg1"/>
                </a:solidFill>
                <a:effectLst/>
                <a:uLnTx/>
                <a:uFillTx/>
                <a:latin typeface="+mn-lt"/>
                <a:ea typeface="+mn-ea"/>
                <a:cs typeface="+mn-cs"/>
              </a:rPr>
              <a:t> اين معيار به دو دسته تراكم جمعيت و وسعت زمين می‌پردازد.</a:t>
            </a: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2000" b="1" i="0" strike="noStrike" kern="1200" cap="none" spc="0" normalizeH="0" baseline="0" noProof="0" dirty="0" smtClean="0">
                <a:ln>
                  <a:noFill/>
                </a:ln>
                <a:solidFill>
                  <a:schemeClr val="bg1"/>
                </a:solidFill>
                <a:effectLst/>
                <a:uLnTx/>
                <a:uFillTx/>
                <a:latin typeface="+mn-lt"/>
                <a:ea typeface="+mn-ea"/>
                <a:cs typeface="+mn-cs"/>
              </a:rPr>
              <a:t>ماتریس مطلوبيت</a:t>
            </a:r>
            <a:endParaRPr kumimoji="0" lang="en-US" sz="2000" b="1" i="0" strike="noStrike" kern="1200" cap="none" spc="0" normalizeH="0" baseline="0" noProof="0" dirty="0" smtClean="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fa-IR" sz="2000" b="0" i="0" u="none" strike="noStrike" kern="1200" cap="none" spc="0" normalizeH="0" baseline="0" noProof="0" dirty="0" smtClean="0">
                <a:ln>
                  <a:noFill/>
                </a:ln>
                <a:solidFill>
                  <a:schemeClr val="bg1"/>
                </a:solidFill>
                <a:effectLst/>
                <a:uLnTx/>
                <a:uFillTx/>
                <a:latin typeface="+mn-lt"/>
                <a:ea typeface="+mn-ea"/>
                <a:cs typeface="+mn-cs"/>
              </a:rPr>
              <a:t> كه خود شامل دو نوع است: اولي دسترسي و دومي ویژگی‌های محيطي و اقليمی.</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139304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1981200"/>
          <a:ext cx="8229600" cy="420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3657600" y="3300410"/>
            <a:ext cx="1828800" cy="1652590"/>
          </a:xfrm>
          <a:prstGeom prst="ellipse">
            <a:avLst/>
          </a:prstGeom>
        </p:spPr>
        <p:style>
          <a:lnRef idx="2">
            <a:schemeClr val="accent1">
              <a:shade val="50000"/>
            </a:schemeClr>
          </a:lnRef>
          <a:fillRef idx="1001">
            <a:schemeClr val="dk2"/>
          </a:fillRef>
          <a:effectRef idx="0">
            <a:schemeClr val="accent1"/>
          </a:effectRef>
          <a:fontRef idx="minor">
            <a:schemeClr val="lt1"/>
          </a:fontRef>
        </p:style>
        <p:txBody>
          <a:bodyPr rtlCol="1" anchor="ctr"/>
          <a:lstStyle/>
          <a:p>
            <a:pPr lvl="0" algn="ctr" rtl="1"/>
            <a:r>
              <a:rPr lang="fa-IR" b="1" dirty="0" smtClean="0">
                <a:solidFill>
                  <a:sysClr val="windowText" lastClr="000000"/>
                </a:solidFill>
                <a:cs typeface="B Nazanin" pitchFamily="2" charset="-78"/>
              </a:rPr>
              <a:t>محدوديت در مكانيابي پارکینگ</a:t>
            </a:r>
            <a:endParaRPr lang="fa-IR" b="1" dirty="0">
              <a:solidFill>
                <a:sysClr val="windowText" lastClr="000000"/>
              </a:solidFill>
              <a:cs typeface="B Nazanin" pitchFamily="2" charset="-78"/>
            </a:endParaRPr>
          </a:p>
        </p:txBody>
      </p:sp>
      <p:sp>
        <p:nvSpPr>
          <p:cNvPr id="12" name="Title 1"/>
          <p:cNvSpPr>
            <a:spLocks noGrp="1"/>
          </p:cNvSpPr>
          <p:nvPr>
            <p:ph type="title"/>
          </p:nvPr>
        </p:nvSpPr>
        <p:spPr>
          <a:xfrm>
            <a:off x="301752" y="57148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محدوديت در مكانيابي پارکینگ</a:t>
            </a:r>
            <a:b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b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752600"/>
            <a:ext cx="7391400" cy="4572000"/>
          </a:xfrm>
          <a:ln>
            <a:solidFill>
              <a:schemeClr val="bg1"/>
            </a:solidFill>
          </a:ln>
        </p:spPr>
        <p:txBody>
          <a:bodyPr>
            <a:normAutofit/>
          </a:bodyPr>
          <a:lstStyle/>
          <a:p>
            <a:pPr algn="just"/>
            <a:endParaRPr lang="en-US" sz="2000" b="1" dirty="0" smtClean="0">
              <a:solidFill>
                <a:schemeClr val="bg1"/>
              </a:solidFill>
              <a:cs typeface="B Nazanin" pitchFamily="2" charset="-78"/>
            </a:endParaRPr>
          </a:p>
          <a:p>
            <a:pPr algn="just"/>
            <a:r>
              <a:rPr lang="fa-IR" sz="2000" b="1" dirty="0" smtClean="0">
                <a:solidFill>
                  <a:schemeClr val="bg1"/>
                </a:solidFill>
                <a:cs typeface="B Nazanin" pitchFamily="2" charset="-78"/>
              </a:rPr>
              <a:t>مدیریت داخلی</a:t>
            </a:r>
          </a:p>
          <a:p>
            <a:pPr algn="just">
              <a:buNone/>
            </a:pPr>
            <a:r>
              <a:rPr lang="fa-IR" sz="2000" dirty="0" smtClean="0">
                <a:solidFill>
                  <a:schemeClr val="bg1"/>
                </a:solidFill>
                <a:cs typeface="B Nazanin" pitchFamily="2" charset="-78"/>
              </a:rPr>
              <a:t>     </a:t>
            </a:r>
            <a:r>
              <a:rPr lang="ar-SA" sz="2000" dirty="0" smtClean="0">
                <a:solidFill>
                  <a:schemeClr val="bg1"/>
                </a:solidFill>
                <a:cs typeface="B Nazanin" pitchFamily="2" charset="-78"/>
              </a:rPr>
              <a:t>در مدیریت داخلی پارکینگ به موضوعات امنیت، هزینه مناسب، نظارت صحیح، شکل ظاهری، مدیریت ورودی و خروجی پارکینگ</a:t>
            </a:r>
            <a:r>
              <a:rPr lang="fa-IR" sz="2000" dirty="0" smtClean="0">
                <a:solidFill>
                  <a:schemeClr val="bg1"/>
                </a:solidFill>
                <a:cs typeface="B Nazanin" pitchFamily="2" charset="-78"/>
              </a:rPr>
              <a:t> و ... توجه می شود.</a:t>
            </a:r>
            <a:endParaRPr lang="en-US" sz="2000" dirty="0" smtClean="0">
              <a:solidFill>
                <a:schemeClr val="bg1"/>
              </a:solidFill>
              <a:cs typeface="B Nazanin" pitchFamily="2" charset="-78"/>
            </a:endParaRPr>
          </a:p>
          <a:p>
            <a:pPr algn="just">
              <a:buNone/>
            </a:pPr>
            <a:endParaRPr lang="en-US" sz="2000" dirty="0" smtClean="0">
              <a:solidFill>
                <a:schemeClr val="bg1"/>
              </a:solidFill>
              <a:cs typeface="B Nazanin" pitchFamily="2" charset="-78"/>
            </a:endParaRPr>
          </a:p>
          <a:p>
            <a:pPr algn="just"/>
            <a:r>
              <a:rPr lang="fa-IR" sz="2000" b="1" dirty="0" smtClean="0">
                <a:solidFill>
                  <a:schemeClr val="bg1"/>
                </a:solidFill>
                <a:cs typeface="B Nazanin" pitchFamily="2" charset="-78"/>
              </a:rPr>
              <a:t>مدیریت خارجی</a:t>
            </a:r>
          </a:p>
          <a:p>
            <a:pPr algn="just">
              <a:buNone/>
            </a:pPr>
            <a:r>
              <a:rPr lang="fa-IR" sz="2000" dirty="0" smtClean="0">
                <a:solidFill>
                  <a:schemeClr val="bg1"/>
                </a:solidFill>
                <a:cs typeface="B Nazanin" pitchFamily="2" charset="-78"/>
              </a:rPr>
              <a:t>     </a:t>
            </a:r>
            <a:r>
              <a:rPr lang="ar-SA" sz="2000" dirty="0" smtClean="0">
                <a:solidFill>
                  <a:schemeClr val="bg1"/>
                </a:solidFill>
                <a:cs typeface="B Nazanin" pitchFamily="2" charset="-78"/>
              </a:rPr>
              <a:t>در بحث مدیریت خارجی به هماهنگی سازمانهای ذیربط (از قبیل شهرداری، سازمان حمل و نقل و ترافیک، نیروی انتظامی و راهنمایی و رانندگی و ...) و بررسی عملکردهای سازمانها اعم از اقداماتی که داشته­اند و یا در آینده دارند </a:t>
            </a:r>
            <a:r>
              <a:rPr lang="fa-IR" sz="2000" dirty="0" smtClean="0">
                <a:solidFill>
                  <a:schemeClr val="bg1"/>
                </a:solidFill>
                <a:cs typeface="B Nazanin" pitchFamily="2" charset="-78"/>
              </a:rPr>
              <a:t>توجه خواهد شد.</a:t>
            </a:r>
            <a:endParaRPr lang="en-US" sz="2000" dirty="0" smtClean="0">
              <a:solidFill>
                <a:schemeClr val="bg1"/>
              </a:solidFill>
              <a:cs typeface="B Nazanin" pitchFamily="2" charset="-78"/>
            </a:endParaRPr>
          </a:p>
          <a:p>
            <a:pPr algn="just">
              <a:buNone/>
            </a:pPr>
            <a:endParaRPr lang="en-US" sz="2000" b="1" dirty="0" smtClean="0">
              <a:solidFill>
                <a:schemeClr val="bg1"/>
              </a:solidFill>
              <a:cs typeface="B Nazanin" pitchFamily="2" charset="-78"/>
            </a:endParaRPr>
          </a:p>
          <a:p>
            <a:pPr algn="just">
              <a:buNone/>
            </a:pPr>
            <a:endParaRPr lang="en-US" sz="2000" b="1" dirty="0">
              <a:solidFill>
                <a:schemeClr val="bg1"/>
              </a:solidFill>
              <a:cs typeface="B Nazanin" pitchFamily="2" charset="-78"/>
            </a:endParaRPr>
          </a:p>
        </p:txBody>
      </p:sp>
      <p:sp>
        <p:nvSpPr>
          <p:cNvPr id="4" name="Title 1"/>
          <p:cNvSpPr>
            <a:spLocks noGrp="1"/>
          </p:cNvSpPr>
          <p:nvPr>
            <p:ph type="title"/>
          </p:nvPr>
        </p:nvSpPr>
        <p:spPr>
          <a:xfrm>
            <a:off x="301752" y="1524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مدیریت پارکینگ ها</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4065500223"/>
              </p:ext>
            </p:extLst>
          </p:nvPr>
        </p:nvGraphicFramePr>
        <p:xfrm>
          <a:off x="1447800" y="2255838"/>
          <a:ext cx="6400800" cy="361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01752" y="1524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پارکینگ ها</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296753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a:t>
            </a: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6" name="Group 5"/>
          <p:cNvGrpSpPr/>
          <p:nvPr/>
        </p:nvGrpSpPr>
        <p:grpSpPr>
          <a:xfrm>
            <a:off x="2705978" y="1703115"/>
            <a:ext cx="1421085" cy="1421085"/>
            <a:chOff x="4163191" y="657"/>
            <a:chExt cx="1421085" cy="1421085"/>
          </a:xfrm>
        </p:grpSpPr>
        <p:sp>
          <p:nvSpPr>
            <p:cNvPr id="13" name="Oval 12"/>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7" name="Group 6"/>
          <p:cNvGrpSpPr/>
          <p:nvPr/>
        </p:nvGrpSpPr>
        <p:grpSpPr>
          <a:xfrm>
            <a:off x="3842846" y="1703115"/>
            <a:ext cx="1421085" cy="1421085"/>
            <a:chOff x="5300059" y="657"/>
            <a:chExt cx="1421085" cy="1421085"/>
          </a:xfrm>
        </p:grpSpPr>
        <p:sp>
          <p:nvSpPr>
            <p:cNvPr id="11" name="Oval 10"/>
            <p:cNvSpPr/>
            <p:nvPr/>
          </p:nvSpPr>
          <p:spPr>
            <a:xfrm>
              <a:off x="5300059"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طبقاتی</a:t>
              </a:r>
              <a:endParaRPr lang="en-US" sz="2000" b="1" kern="1200" dirty="0">
                <a:solidFill>
                  <a:schemeClr val="bg1"/>
                </a:solidFill>
                <a:cs typeface="B Nazanin" pitchFamily="2" charset="-78"/>
              </a:endParaRPr>
            </a:p>
          </p:txBody>
        </p:sp>
      </p:grpSp>
      <p:grpSp>
        <p:nvGrpSpPr>
          <p:cNvPr id="8" name="Group 7"/>
          <p:cNvGrpSpPr/>
          <p:nvPr/>
        </p:nvGrpSpPr>
        <p:grpSpPr>
          <a:xfrm>
            <a:off x="4979715" y="1703115"/>
            <a:ext cx="1421085" cy="1421085"/>
            <a:chOff x="6436928" y="657"/>
            <a:chExt cx="1421085" cy="1421085"/>
          </a:xfrm>
        </p:grpSpPr>
        <p:sp>
          <p:nvSpPr>
            <p:cNvPr id="9" name="Oval 8"/>
            <p:cNvSpPr/>
            <p:nvPr/>
          </p:nvSpPr>
          <p:spPr>
            <a:xfrm>
              <a:off x="6436928"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0"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800" b="1" kern="1200" dirty="0" smtClean="0">
                  <a:solidFill>
                    <a:sysClr val="windowText" lastClr="000000"/>
                  </a:solidFill>
                  <a:cs typeface="B Nazanin" pitchFamily="2" charset="-78"/>
                </a:rPr>
                <a:t>هم سطح</a:t>
              </a:r>
              <a:endParaRPr lang="en-US" sz="2800" b="1" kern="1200" dirty="0">
                <a:solidFill>
                  <a:sysClr val="windowText" lastClr="000000"/>
                </a:solidFill>
                <a:cs typeface="B Nazanin" pitchFamily="2" charset="-78"/>
              </a:endParaRPr>
            </a:p>
          </p:txBody>
        </p:sp>
      </p:grpSp>
      <p:sp>
        <p:nvSpPr>
          <p:cNvPr id="15" name="TextBox 14"/>
          <p:cNvSpPr txBox="1"/>
          <p:nvPr/>
        </p:nvSpPr>
        <p:spPr>
          <a:xfrm>
            <a:off x="533400" y="3200400"/>
            <a:ext cx="8229600" cy="3447098"/>
          </a:xfrm>
          <a:prstGeom prst="rect">
            <a:avLst/>
          </a:prstGeom>
          <a:noFill/>
        </p:spPr>
        <p:txBody>
          <a:bodyPr wrap="square" rtlCol="0">
            <a:spAutoFit/>
          </a:bodyPr>
          <a:lstStyle/>
          <a:p>
            <a:pPr algn="just" rtl="1"/>
            <a:r>
              <a:rPr lang="ar-SA" sz="2000" b="1" dirty="0">
                <a:solidFill>
                  <a:schemeClr val="bg1"/>
                </a:solidFill>
              </a:rPr>
              <a:t>پارکینگ هم سطح:</a:t>
            </a:r>
            <a:endParaRPr lang="en-US" sz="2000" dirty="0">
              <a:solidFill>
                <a:schemeClr val="bg1"/>
              </a:solidFill>
            </a:endParaRPr>
          </a:p>
          <a:p>
            <a:pPr algn="just" rtl="1"/>
            <a:r>
              <a:rPr lang="ar-SA" sz="2000" dirty="0">
                <a:solidFill>
                  <a:schemeClr val="bg1"/>
                </a:solidFill>
              </a:rPr>
              <a:t>به قطعه زمینی اطلاق می‌شود که صرف‌نظر از شکل بتوان از آن به عنوان پارکینگ استفاده کرد. آنچه در مورد این‌گونه پارکینگ‌ها اهمیت دارد این است که قواعد اساسی طرح پارکینگ ها در آن‌ها رعایت شود؛ به طوری که از قطعه زمین موجود حداکثر استفاده حاصل گردد</a:t>
            </a:r>
            <a:r>
              <a:rPr lang="fa-IR" sz="2000" dirty="0">
                <a:solidFill>
                  <a:schemeClr val="bg1"/>
                </a:solidFill>
              </a:rPr>
              <a:t>.</a:t>
            </a:r>
            <a:endParaRPr lang="en-US" sz="2000" dirty="0">
              <a:solidFill>
                <a:schemeClr val="bg1"/>
              </a:solidFill>
            </a:endParaRPr>
          </a:p>
          <a:p>
            <a:pPr algn="just" rtl="1"/>
            <a:r>
              <a:rPr lang="ar-SA" sz="2000" dirty="0">
                <a:solidFill>
                  <a:schemeClr val="bg1"/>
                </a:solidFill>
              </a:rPr>
              <a:t>از سوی دیگر مشکل پارکینگ برای مراکز خرید است؛ خریداران ممکن است با فضای داخلی ناآشنا بوده به علاوه برای مدت زمان کوتاهی پارک کرده و برای پیاده شدن مسافرین و حمل بسته‌های خرید احتیاج به جایگاه پارک وسیع‌تری داشته باشند. طراحی مناطق ورودی و خروجی برای اینکه پارکینگ مورد پسند قرارگرفته و بازدهی اقتصادی داشته باشد از اهمیت فوق‌العاده ای برخوردار است. این مناطق اولین و آخرین تأثیر را روی استفاده‌کننده ایجاد می‌کنند و یک تجربه مثبت یا منفی عامل بسیار مؤثری در تصمیم‌گیری برای استفاده آتی از پارکینگ خواهد بود</a:t>
            </a:r>
            <a:r>
              <a:rPr lang="fa-IR" sz="2000" dirty="0">
                <a:solidFill>
                  <a:schemeClr val="bg1"/>
                </a:solidFill>
              </a:rPr>
              <a:t>.</a:t>
            </a:r>
            <a:endParaRPr lang="en-US" sz="2000" dirty="0">
              <a:solidFill>
                <a:schemeClr val="bg1"/>
              </a:solidFill>
            </a:endParaRPr>
          </a:p>
          <a:p>
            <a:pPr algn="just"/>
            <a:endParaRPr lang="en-US" sz="2000" dirty="0">
              <a:solidFill>
                <a:schemeClr val="bg1"/>
              </a:solidFill>
            </a:endParaRPr>
          </a:p>
        </p:txBody>
      </p:sp>
    </p:spTree>
    <p:extLst>
      <p:ext uri="{BB962C8B-B14F-4D97-AF65-F5344CB8AC3E}">
        <p14:creationId xmlns="" xmlns:p14="http://schemas.microsoft.com/office/powerpoint/2010/main" val="404443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4589" y="1676400"/>
            <a:ext cx="1421085" cy="1421085"/>
            <a:chOff x="4163191" y="657"/>
            <a:chExt cx="1421085" cy="1421085"/>
          </a:xfrm>
        </p:grpSpPr>
        <p:sp>
          <p:nvSpPr>
            <p:cNvPr id="11" name="Oval 10"/>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5" name="Group 4"/>
          <p:cNvGrpSpPr/>
          <p:nvPr/>
        </p:nvGrpSpPr>
        <p:grpSpPr>
          <a:xfrm>
            <a:off x="3861457" y="1676400"/>
            <a:ext cx="1421085" cy="1421085"/>
            <a:chOff x="5300059" y="657"/>
            <a:chExt cx="1421085" cy="1421085"/>
          </a:xfrm>
        </p:grpSpPr>
        <p:sp>
          <p:nvSpPr>
            <p:cNvPr id="9" name="Oval 8"/>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0"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6" name="Group 5"/>
          <p:cNvGrpSpPr/>
          <p:nvPr/>
        </p:nvGrpSpPr>
        <p:grpSpPr>
          <a:xfrm>
            <a:off x="4998326" y="1676400"/>
            <a:ext cx="1421085" cy="1421085"/>
            <a:chOff x="6436928" y="657"/>
            <a:chExt cx="1421085" cy="1421085"/>
          </a:xfrm>
        </p:grpSpPr>
        <p:sp>
          <p:nvSpPr>
            <p:cNvPr id="7" name="Oval 6"/>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13" name="Rectangle 12"/>
          <p:cNvSpPr/>
          <p:nvPr/>
        </p:nvSpPr>
        <p:spPr>
          <a:xfrm>
            <a:off x="533400" y="3392031"/>
            <a:ext cx="8229600" cy="2246769"/>
          </a:xfrm>
          <a:prstGeom prst="rect">
            <a:avLst/>
          </a:prstGeom>
        </p:spPr>
        <p:txBody>
          <a:bodyPr wrap="square">
            <a:spAutoFit/>
          </a:bodyPr>
          <a:lstStyle/>
          <a:p>
            <a:pPr algn="just" rtl="1"/>
            <a:r>
              <a:rPr lang="ar-SA" sz="2000" b="1" dirty="0">
                <a:solidFill>
                  <a:schemeClr val="bg1"/>
                </a:solidFill>
              </a:rPr>
              <a:t>پارکینگ طبقاتی:</a:t>
            </a:r>
            <a:endParaRPr lang="en-US" sz="2000" dirty="0">
              <a:solidFill>
                <a:schemeClr val="bg1"/>
              </a:solidFill>
            </a:endParaRPr>
          </a:p>
          <a:p>
            <a:pPr algn="just" rtl="1"/>
            <a:r>
              <a:rPr lang="ar-SA" sz="2000" dirty="0">
                <a:solidFill>
                  <a:schemeClr val="bg1"/>
                </a:solidFill>
              </a:rPr>
              <a:t>سازه‌های پارکینگ طبقاتی وجوه مشترک متعددی با سایر ساختمان‌ها دارند، با این حال دارای برخی تفاوت‌های منحصربه‌فرد نیز می‌باشند</a:t>
            </a:r>
            <a:r>
              <a:rPr lang="fa-IR" sz="2000" dirty="0">
                <a:solidFill>
                  <a:schemeClr val="bg1"/>
                </a:solidFill>
              </a:rPr>
              <a:t>.</a:t>
            </a:r>
            <a:r>
              <a:rPr lang="ar-SA" sz="2000" dirty="0">
                <a:solidFill>
                  <a:schemeClr val="bg1"/>
                </a:solidFill>
              </a:rPr>
              <a:t> اولین تفاوت بدیهی این است که برای دسترسی اتومبیل‌ها از یک طبقه به طبقه دیگر باید یک سیستم گردشی وجود داشته باشد. استفاده از آسانسور و پله که امکان تردد افراد را فراهم می‌کند برای اتومبیل‌ها میسر نیست. این سیستم گردشی می‌تواند برای یک شخص عادی که به نقشه‌ها و طرح‌های آن نگاه می کند کاملاً پیچیده و مشکل باشد با این حال پیچیده بودن طرح بدان معنی نیست که راننده هنگام استفاده از سیستم دچار سردرگمی خواهد شد.</a:t>
            </a:r>
            <a:endParaRPr lang="en-US" sz="2000" dirty="0">
              <a:solidFill>
                <a:schemeClr val="bg1"/>
              </a:solidFill>
            </a:endParaRPr>
          </a:p>
        </p:txBody>
      </p:sp>
      <p:sp>
        <p:nvSpPr>
          <p:cNvPr id="14"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پارکینگ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407530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91000" y="3352800"/>
            <a:ext cx="4572000" cy="2746248"/>
          </a:xfrm>
          <a:ln>
            <a:solidFill>
              <a:schemeClr val="bg1"/>
            </a:solidFill>
          </a:ln>
        </p:spPr>
        <p:txBody>
          <a:bodyPr>
            <a:normAutofit/>
          </a:bodyPr>
          <a:lstStyle/>
          <a:p>
            <a:pPr algn="just"/>
            <a:r>
              <a:rPr lang="fa-IR" sz="1800" dirty="0" smtClean="0">
                <a:solidFill>
                  <a:schemeClr val="bg1"/>
                </a:solidFill>
                <a:cs typeface="B Nazanin" pitchFamily="2" charset="-78"/>
              </a:rPr>
              <a:t>در مناطقي نظير مراكز شهرها ،كه زمين كمياب وگران است ،و يا نزديك فرودگاههاي بزرگ و ايستگاههاي مركزي مسافربري عمومي كه در آنها به تعداد نسبتاً زيادي محل پارك احتياج است ،ايجاد پاركينگهاي همسطح براي جوابگويي به نيازهاي منطقه صلاح نيست . در اين قبيل موارد ،به جاي پاركينگهاي همسطح از پاركينگهاي چند طبقه استفاده مي كنند و در نتيجه برحسب تعداد طبقات، از مساحت زمين موجود چند برابر استفاده مي شود .</a:t>
            </a:r>
            <a:endParaRPr lang="en-US" sz="1800" dirty="0">
              <a:solidFill>
                <a:schemeClr val="bg1"/>
              </a:solidFill>
              <a:cs typeface="B Nazanin" pitchFamily="2" charset="-78"/>
            </a:endParaRPr>
          </a:p>
        </p:txBody>
      </p:sp>
      <p:pic>
        <p:nvPicPr>
          <p:cNvPr id="13314" name="Picture 2" descr="http://hamid-a.persiangig.com/image/3.JPG"/>
          <p:cNvPicPr>
            <a:picLocks noChangeAspect="1" noChangeArrowheads="1"/>
          </p:cNvPicPr>
          <p:nvPr/>
        </p:nvPicPr>
        <p:blipFill>
          <a:blip r:embed="rId2"/>
          <a:srcRect/>
          <a:stretch>
            <a:fillRect/>
          </a:stretch>
        </p:blipFill>
        <p:spPr bwMode="auto">
          <a:xfrm>
            <a:off x="381000" y="3276600"/>
            <a:ext cx="3581400" cy="2819400"/>
          </a:xfrm>
          <a:prstGeom prst="rect">
            <a:avLst/>
          </a:prstGeom>
          <a:noFill/>
        </p:spPr>
      </p:pic>
      <p:grpSp>
        <p:nvGrpSpPr>
          <p:cNvPr id="7" name="Group 6"/>
          <p:cNvGrpSpPr/>
          <p:nvPr/>
        </p:nvGrpSpPr>
        <p:grpSpPr>
          <a:xfrm>
            <a:off x="2724589" y="1676400"/>
            <a:ext cx="1421085" cy="1421085"/>
            <a:chOff x="4163191" y="657"/>
            <a:chExt cx="1421085" cy="1421085"/>
          </a:xfrm>
        </p:grpSpPr>
        <p:sp>
          <p:nvSpPr>
            <p:cNvPr id="8" name="Oval 7"/>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10" name="Group 9"/>
          <p:cNvGrpSpPr/>
          <p:nvPr/>
        </p:nvGrpSpPr>
        <p:grpSpPr>
          <a:xfrm>
            <a:off x="3861457" y="1676400"/>
            <a:ext cx="1421085" cy="1421085"/>
            <a:chOff x="5300059" y="657"/>
            <a:chExt cx="1421085" cy="1421085"/>
          </a:xfrm>
        </p:grpSpPr>
        <p:sp>
          <p:nvSpPr>
            <p:cNvPr id="11" name="Oval 10"/>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2"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13" name="Group 12"/>
          <p:cNvGrpSpPr/>
          <p:nvPr/>
        </p:nvGrpSpPr>
        <p:grpSpPr>
          <a:xfrm>
            <a:off x="4998326" y="1676400"/>
            <a:ext cx="1421085" cy="1421085"/>
            <a:chOff x="6436928" y="657"/>
            <a:chExt cx="1421085" cy="1421085"/>
          </a:xfrm>
        </p:grpSpPr>
        <p:sp>
          <p:nvSpPr>
            <p:cNvPr id="14" name="Oval 13"/>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18"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a:t>
            </a: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3953662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429000"/>
            <a:ext cx="8305800" cy="2667000"/>
          </a:xfrm>
        </p:spPr>
        <p:txBody>
          <a:bodyPr>
            <a:normAutofit/>
          </a:bodyPr>
          <a:lstStyle/>
          <a:p>
            <a:r>
              <a:rPr lang="fa-IR" sz="1800" dirty="0" smtClean="0">
                <a:solidFill>
                  <a:schemeClr val="bg1"/>
                </a:solidFill>
                <a:cs typeface="B Nazanin" pitchFamily="2" charset="-78"/>
              </a:rPr>
              <a:t>در طرح پاركينگهاي چند طبقه چهار عامل اهميت بيشتري دارد</a:t>
            </a:r>
            <a:endParaRPr lang="en-US" sz="1800" dirty="0" smtClean="0">
              <a:solidFill>
                <a:schemeClr val="bg1"/>
              </a:solidFill>
              <a:cs typeface="B Nazanin" pitchFamily="2" charset="-78"/>
            </a:endParaRPr>
          </a:p>
          <a:p>
            <a:pPr>
              <a:buNone/>
            </a:pPr>
            <a:r>
              <a:rPr lang="en-US" sz="1800" dirty="0" smtClean="0">
                <a:solidFill>
                  <a:schemeClr val="bg1"/>
                </a:solidFill>
                <a:cs typeface="B Nazanin" pitchFamily="2" charset="-78"/>
              </a:rPr>
              <a:t>     </a:t>
            </a:r>
            <a:r>
              <a:rPr lang="fa-IR" sz="1800" dirty="0" smtClean="0">
                <a:solidFill>
                  <a:schemeClr val="bg1"/>
                </a:solidFill>
                <a:cs typeface="B Nazanin" pitchFamily="2" charset="-78"/>
              </a:rPr>
              <a:t>1.مشخص كردن ظرفيت براساس نيازهاي پيش بيني شده</a:t>
            </a:r>
            <a:endParaRPr lang="en-US" sz="1800" dirty="0" smtClean="0">
              <a:solidFill>
                <a:schemeClr val="bg1"/>
              </a:solidFill>
              <a:cs typeface="B Nazanin" pitchFamily="2" charset="-78"/>
            </a:endParaRPr>
          </a:p>
          <a:p>
            <a:pPr>
              <a:buNone/>
            </a:pPr>
            <a:r>
              <a:rPr lang="en-US" sz="1800" dirty="0" smtClean="0">
                <a:solidFill>
                  <a:schemeClr val="bg1"/>
                </a:solidFill>
                <a:cs typeface="B Nazanin" pitchFamily="2" charset="-78"/>
              </a:rPr>
              <a:t>    </a:t>
            </a:r>
            <a:r>
              <a:rPr lang="fa-IR" sz="1800" dirty="0" smtClean="0">
                <a:solidFill>
                  <a:schemeClr val="bg1"/>
                </a:solidFill>
                <a:cs typeface="B Nazanin" pitchFamily="2" charset="-78"/>
              </a:rPr>
              <a:t> 2. سهولت ورود و خروج وسايل نقليه</a:t>
            </a:r>
            <a:endParaRPr lang="en-US" sz="1800" dirty="0" smtClean="0">
              <a:solidFill>
                <a:schemeClr val="bg1"/>
              </a:solidFill>
              <a:cs typeface="B Nazanin" pitchFamily="2" charset="-78"/>
            </a:endParaRPr>
          </a:p>
          <a:p>
            <a:pPr>
              <a:buNone/>
            </a:pPr>
            <a:r>
              <a:rPr lang="en-US" sz="1800" dirty="0" smtClean="0">
                <a:solidFill>
                  <a:schemeClr val="bg1"/>
                </a:solidFill>
                <a:cs typeface="B Nazanin" pitchFamily="2" charset="-78"/>
              </a:rPr>
              <a:t>    </a:t>
            </a:r>
            <a:r>
              <a:rPr lang="fa-IR" sz="1800" dirty="0" smtClean="0">
                <a:solidFill>
                  <a:schemeClr val="bg1"/>
                </a:solidFill>
                <a:cs typeface="B Nazanin" pitchFamily="2" charset="-78"/>
              </a:rPr>
              <a:t> 3. مخارج احداث و نگهداري پاركينگ</a:t>
            </a:r>
            <a:endParaRPr lang="en-US" sz="1800" dirty="0" smtClean="0">
              <a:solidFill>
                <a:schemeClr val="bg1"/>
              </a:solidFill>
              <a:cs typeface="B Nazanin" pitchFamily="2" charset="-78"/>
            </a:endParaRPr>
          </a:p>
          <a:p>
            <a:pPr>
              <a:buNone/>
            </a:pPr>
            <a:r>
              <a:rPr lang="en-US" sz="1800" dirty="0" smtClean="0">
                <a:solidFill>
                  <a:schemeClr val="bg1"/>
                </a:solidFill>
                <a:cs typeface="B Nazanin" pitchFamily="2" charset="-78"/>
              </a:rPr>
              <a:t>    </a:t>
            </a:r>
            <a:r>
              <a:rPr lang="fa-IR" sz="1800" dirty="0" smtClean="0">
                <a:solidFill>
                  <a:schemeClr val="bg1"/>
                </a:solidFill>
                <a:cs typeface="B Nazanin" pitchFamily="2" charset="-78"/>
              </a:rPr>
              <a:t> 4. رعايت هماهنگي لازم بين ساختمان پاركينگ و ساختمانهاي مجاور</a:t>
            </a:r>
            <a:endParaRPr lang="en-US" sz="1800" dirty="0" smtClean="0">
              <a:solidFill>
                <a:schemeClr val="bg1"/>
              </a:solidFill>
              <a:cs typeface="B Nazanin" pitchFamily="2" charset="-78"/>
            </a:endParaRPr>
          </a:p>
          <a:p>
            <a:pPr>
              <a:buNone/>
            </a:pPr>
            <a:endParaRPr lang="en-US" sz="1800" dirty="0" smtClean="0">
              <a:solidFill>
                <a:schemeClr val="bg1"/>
              </a:solidFill>
              <a:cs typeface="B Nazanin" pitchFamily="2" charset="-78"/>
            </a:endParaRPr>
          </a:p>
          <a:p>
            <a:r>
              <a:rPr lang="fa-IR" sz="1800" b="1" dirty="0" smtClean="0">
                <a:solidFill>
                  <a:schemeClr val="bg1"/>
                </a:solidFill>
              </a:rPr>
              <a:t>تعداد طبقات پاركينگ</a:t>
            </a:r>
            <a:r>
              <a:rPr lang="en-US" sz="1800" b="1" dirty="0" smtClean="0">
                <a:solidFill>
                  <a:schemeClr val="bg1"/>
                </a:solidFill>
              </a:rPr>
              <a:t> </a:t>
            </a:r>
            <a:r>
              <a:rPr lang="fa-IR" sz="1800" b="1" dirty="0" smtClean="0">
                <a:solidFill>
                  <a:schemeClr val="bg1"/>
                </a:solidFill>
              </a:rPr>
              <a:t>هاي چند طبقه تابع چهار عامل</a:t>
            </a:r>
            <a:r>
              <a:rPr lang="en-US" sz="1800" b="1" dirty="0" smtClean="0">
                <a:solidFill>
                  <a:schemeClr val="bg1"/>
                </a:solidFill>
              </a:rPr>
              <a:t> </a:t>
            </a:r>
            <a:r>
              <a:rPr lang="fa-IR" sz="1800" b="1" dirty="0" smtClean="0">
                <a:solidFill>
                  <a:schemeClr val="bg1"/>
                </a:solidFill>
              </a:rPr>
              <a:t> فوق الذکر است</a:t>
            </a:r>
            <a:endParaRPr lang="en-US" sz="1800" b="1" dirty="0">
              <a:solidFill>
                <a:schemeClr val="bg1"/>
              </a:solidFill>
              <a:cs typeface="B Nazanin" pitchFamily="2" charset="-78"/>
            </a:endParaRPr>
          </a:p>
        </p:txBody>
      </p:sp>
      <p:grpSp>
        <p:nvGrpSpPr>
          <p:cNvPr id="6" name="Group 5"/>
          <p:cNvGrpSpPr/>
          <p:nvPr/>
        </p:nvGrpSpPr>
        <p:grpSpPr>
          <a:xfrm>
            <a:off x="2724589" y="1676400"/>
            <a:ext cx="1421085" cy="1421085"/>
            <a:chOff x="4163191" y="657"/>
            <a:chExt cx="1421085" cy="1421085"/>
          </a:xfrm>
        </p:grpSpPr>
        <p:sp>
          <p:nvSpPr>
            <p:cNvPr id="7" name="Oval 6"/>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9" name="Group 8"/>
          <p:cNvGrpSpPr/>
          <p:nvPr/>
        </p:nvGrpSpPr>
        <p:grpSpPr>
          <a:xfrm>
            <a:off x="3861457" y="1676400"/>
            <a:ext cx="1421085" cy="1421085"/>
            <a:chOff x="5300059" y="657"/>
            <a:chExt cx="1421085" cy="1421085"/>
          </a:xfrm>
        </p:grpSpPr>
        <p:sp>
          <p:nvSpPr>
            <p:cNvPr id="10" name="Oval 9"/>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1"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12" name="Group 11"/>
          <p:cNvGrpSpPr/>
          <p:nvPr/>
        </p:nvGrpSpPr>
        <p:grpSpPr>
          <a:xfrm>
            <a:off x="4998326" y="1676400"/>
            <a:ext cx="1421085" cy="1421085"/>
            <a:chOff x="6436928" y="657"/>
            <a:chExt cx="1421085" cy="1421085"/>
          </a:xfrm>
        </p:grpSpPr>
        <p:sp>
          <p:nvSpPr>
            <p:cNvPr id="13" name="Oval 12"/>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16"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a:t>
            </a: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290313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amid-a.persiangig.com/image/1.JPG"/>
          <p:cNvPicPr>
            <a:picLocks noChangeAspect="1" noChangeArrowheads="1"/>
          </p:cNvPicPr>
          <p:nvPr/>
        </p:nvPicPr>
        <p:blipFill>
          <a:blip r:embed="rId2" cstate="print"/>
          <a:srcRect/>
          <a:stretch>
            <a:fillRect/>
          </a:stretch>
        </p:blipFill>
        <p:spPr bwMode="auto">
          <a:xfrm>
            <a:off x="5105400" y="3200400"/>
            <a:ext cx="2286000" cy="3429000"/>
          </a:xfrm>
          <a:prstGeom prst="rect">
            <a:avLst/>
          </a:prstGeom>
          <a:noFill/>
        </p:spPr>
      </p:pic>
      <p:sp>
        <p:nvSpPr>
          <p:cNvPr id="33" name="TextBox 32"/>
          <p:cNvSpPr txBox="1"/>
          <p:nvPr/>
        </p:nvSpPr>
        <p:spPr>
          <a:xfrm rot="16200000">
            <a:off x="5782821" y="4793591"/>
            <a:ext cx="3555712" cy="369332"/>
          </a:xfrm>
          <a:prstGeom prst="rect">
            <a:avLst/>
          </a:prstGeom>
          <a:noFill/>
        </p:spPr>
        <p:txBody>
          <a:bodyPr wrap="square" rtlCol="0">
            <a:spAutoFit/>
          </a:bodyPr>
          <a:lstStyle/>
          <a:p>
            <a:pPr algn="r" rtl="1"/>
            <a:r>
              <a:rPr lang="fa-IR" dirty="0" smtClean="0">
                <a:solidFill>
                  <a:schemeClr val="bg1"/>
                </a:solidFill>
                <a:cs typeface="B Nazanin" pitchFamily="2" charset="-78"/>
              </a:rPr>
              <a:t>1ـ اندازه هاي لازم براي پارك با زاويه 30</a:t>
            </a:r>
            <a:r>
              <a:rPr lang="fa-IR" baseline="30000" dirty="0" smtClean="0">
                <a:solidFill>
                  <a:schemeClr val="bg1"/>
                </a:solidFill>
                <a:cs typeface="B Nazanin" pitchFamily="2" charset="-78"/>
              </a:rPr>
              <a:t>0</a:t>
            </a:r>
            <a:endParaRPr lang="en-US" dirty="0">
              <a:solidFill>
                <a:schemeClr val="bg1"/>
              </a:solidFill>
              <a:cs typeface="B Nazanin" pitchFamily="2" charset="-78"/>
            </a:endParaRPr>
          </a:p>
        </p:txBody>
      </p:sp>
      <p:pic>
        <p:nvPicPr>
          <p:cNvPr id="1028" name="Picture 4" descr="http://hamid-a.persiangig.com/image/8.JPG"/>
          <p:cNvPicPr>
            <a:picLocks noChangeAspect="1" noChangeArrowheads="1"/>
          </p:cNvPicPr>
          <p:nvPr/>
        </p:nvPicPr>
        <p:blipFill>
          <a:blip r:embed="rId3" cstate="print"/>
          <a:srcRect/>
          <a:stretch>
            <a:fillRect/>
          </a:stretch>
        </p:blipFill>
        <p:spPr bwMode="auto">
          <a:xfrm>
            <a:off x="1752600" y="3200400"/>
            <a:ext cx="2286000" cy="3407735"/>
          </a:xfrm>
          <a:prstGeom prst="rect">
            <a:avLst/>
          </a:prstGeom>
          <a:noFill/>
        </p:spPr>
      </p:pic>
      <p:sp>
        <p:nvSpPr>
          <p:cNvPr id="35" name="TextBox 34"/>
          <p:cNvSpPr txBox="1"/>
          <p:nvPr/>
        </p:nvSpPr>
        <p:spPr>
          <a:xfrm rot="16200000">
            <a:off x="2476127" y="4838327"/>
            <a:ext cx="3670013" cy="369332"/>
          </a:xfrm>
          <a:prstGeom prst="rect">
            <a:avLst/>
          </a:prstGeom>
          <a:noFill/>
        </p:spPr>
        <p:txBody>
          <a:bodyPr wrap="square" rtlCol="0">
            <a:spAutoFit/>
          </a:bodyPr>
          <a:lstStyle/>
          <a:p>
            <a:pPr algn="r" rtl="1"/>
            <a:r>
              <a:rPr lang="fa-IR" dirty="0" smtClean="0">
                <a:solidFill>
                  <a:schemeClr val="bg1"/>
                </a:solidFill>
                <a:cs typeface="B Nazanin" pitchFamily="2" charset="-78"/>
              </a:rPr>
              <a:t>2ـ اندازه هاي لازم براي پارك با زوايه 45</a:t>
            </a:r>
            <a:r>
              <a:rPr lang="fa-IR" baseline="30000" dirty="0" smtClean="0">
                <a:solidFill>
                  <a:schemeClr val="bg1"/>
                </a:solidFill>
                <a:cs typeface="B Nazanin" pitchFamily="2" charset="-78"/>
              </a:rPr>
              <a:t>0</a:t>
            </a:r>
            <a:endParaRPr lang="en-US" dirty="0">
              <a:solidFill>
                <a:schemeClr val="bg1"/>
              </a:solidFill>
              <a:cs typeface="B Nazanin" pitchFamily="2" charset="-78"/>
            </a:endParaRPr>
          </a:p>
        </p:txBody>
      </p:sp>
      <p:grpSp>
        <p:nvGrpSpPr>
          <p:cNvPr id="9" name="Group 8"/>
          <p:cNvGrpSpPr/>
          <p:nvPr/>
        </p:nvGrpSpPr>
        <p:grpSpPr>
          <a:xfrm>
            <a:off x="2724589" y="1676400"/>
            <a:ext cx="1421085" cy="1421085"/>
            <a:chOff x="4163191" y="657"/>
            <a:chExt cx="1421085" cy="1421085"/>
          </a:xfrm>
        </p:grpSpPr>
        <p:sp>
          <p:nvSpPr>
            <p:cNvPr id="10" name="Oval 9"/>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12" name="Group 11"/>
          <p:cNvGrpSpPr/>
          <p:nvPr/>
        </p:nvGrpSpPr>
        <p:grpSpPr>
          <a:xfrm>
            <a:off x="3861457" y="1676400"/>
            <a:ext cx="1421085" cy="1421085"/>
            <a:chOff x="5300059" y="657"/>
            <a:chExt cx="1421085" cy="1421085"/>
          </a:xfrm>
        </p:grpSpPr>
        <p:sp>
          <p:nvSpPr>
            <p:cNvPr id="13" name="Oval 12"/>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4"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15" name="Group 14"/>
          <p:cNvGrpSpPr/>
          <p:nvPr/>
        </p:nvGrpSpPr>
        <p:grpSpPr>
          <a:xfrm>
            <a:off x="4998326" y="1676400"/>
            <a:ext cx="1421085" cy="1421085"/>
            <a:chOff x="6436928" y="657"/>
            <a:chExt cx="1421085" cy="1421085"/>
          </a:xfrm>
        </p:grpSpPr>
        <p:sp>
          <p:nvSpPr>
            <p:cNvPr id="16" name="Oval 15"/>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20"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پارکینگ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3242250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hamid-a.persiangig.com/image/9.JPG"/>
          <p:cNvPicPr>
            <a:picLocks noChangeAspect="1" noChangeArrowheads="1"/>
          </p:cNvPicPr>
          <p:nvPr/>
        </p:nvPicPr>
        <p:blipFill>
          <a:blip r:embed="rId2"/>
          <a:srcRect/>
          <a:stretch>
            <a:fillRect/>
          </a:stretch>
        </p:blipFill>
        <p:spPr bwMode="auto">
          <a:xfrm>
            <a:off x="6172200" y="3276599"/>
            <a:ext cx="1991786" cy="3335077"/>
          </a:xfrm>
          <a:prstGeom prst="rect">
            <a:avLst/>
          </a:prstGeom>
          <a:noFill/>
        </p:spPr>
      </p:pic>
      <p:sp>
        <p:nvSpPr>
          <p:cNvPr id="5" name="TextBox 4"/>
          <p:cNvSpPr txBox="1"/>
          <p:nvPr/>
        </p:nvSpPr>
        <p:spPr>
          <a:xfrm rot="16200000">
            <a:off x="6854025" y="4762871"/>
            <a:ext cx="3089704" cy="338554"/>
          </a:xfrm>
          <a:prstGeom prst="rect">
            <a:avLst/>
          </a:prstGeom>
          <a:noFill/>
        </p:spPr>
        <p:txBody>
          <a:bodyPr wrap="square" rtlCol="0">
            <a:spAutoFit/>
          </a:bodyPr>
          <a:lstStyle/>
          <a:p>
            <a:pPr algn="r" rtl="1"/>
            <a:r>
              <a:rPr lang="fa-IR" sz="1600" dirty="0" smtClean="0">
                <a:solidFill>
                  <a:schemeClr val="bg1"/>
                </a:solidFill>
                <a:cs typeface="B Nazanin" pitchFamily="2" charset="-78"/>
              </a:rPr>
              <a:t>3ـ اندازه هاي لازم براي پارك با زاويه 60</a:t>
            </a:r>
            <a:r>
              <a:rPr lang="fa-IR" sz="1600" baseline="30000" dirty="0" smtClean="0">
                <a:solidFill>
                  <a:schemeClr val="bg1"/>
                </a:solidFill>
                <a:cs typeface="B Nazanin" pitchFamily="2" charset="-78"/>
              </a:rPr>
              <a:t>0</a:t>
            </a:r>
            <a:endParaRPr lang="en-US" sz="1600" dirty="0">
              <a:solidFill>
                <a:schemeClr val="bg1"/>
              </a:solidFill>
              <a:cs typeface="B Nazanin" pitchFamily="2" charset="-78"/>
            </a:endParaRPr>
          </a:p>
        </p:txBody>
      </p:sp>
      <p:pic>
        <p:nvPicPr>
          <p:cNvPr id="6" name="Picture 8" descr="http://hamid-a.persiangig.com/image/10.JPG"/>
          <p:cNvPicPr>
            <a:picLocks noChangeAspect="1" noChangeArrowheads="1"/>
          </p:cNvPicPr>
          <p:nvPr/>
        </p:nvPicPr>
        <p:blipFill>
          <a:blip r:embed="rId3"/>
          <a:srcRect/>
          <a:stretch>
            <a:fillRect/>
          </a:stretch>
        </p:blipFill>
        <p:spPr bwMode="auto">
          <a:xfrm>
            <a:off x="3352800" y="3274058"/>
            <a:ext cx="1981200" cy="3355342"/>
          </a:xfrm>
          <a:prstGeom prst="rect">
            <a:avLst/>
          </a:prstGeom>
          <a:noFill/>
        </p:spPr>
      </p:pic>
      <p:sp>
        <p:nvSpPr>
          <p:cNvPr id="7" name="TextBox 6"/>
          <p:cNvSpPr txBox="1"/>
          <p:nvPr/>
        </p:nvSpPr>
        <p:spPr>
          <a:xfrm rot="16200000">
            <a:off x="3820672" y="4866129"/>
            <a:ext cx="3486834" cy="307777"/>
          </a:xfrm>
          <a:prstGeom prst="rect">
            <a:avLst/>
          </a:prstGeom>
          <a:noFill/>
        </p:spPr>
        <p:txBody>
          <a:bodyPr wrap="square" rtlCol="0">
            <a:spAutoFit/>
          </a:bodyPr>
          <a:lstStyle/>
          <a:p>
            <a:pPr algn="just" rtl="1"/>
            <a:r>
              <a:rPr lang="fa-IR" sz="1400" dirty="0" smtClean="0">
                <a:solidFill>
                  <a:schemeClr val="bg1"/>
                </a:solidFill>
                <a:cs typeface="B Nazanin" pitchFamily="2" charset="-78"/>
              </a:rPr>
              <a:t>4ـ اندازه هاي لازم براي پارك با زوايه 90</a:t>
            </a:r>
            <a:r>
              <a:rPr lang="fa-IR" sz="1400" baseline="30000" dirty="0" smtClean="0">
                <a:solidFill>
                  <a:schemeClr val="bg1"/>
                </a:solidFill>
                <a:cs typeface="B Nazanin" pitchFamily="2" charset="-78"/>
              </a:rPr>
              <a:t>0</a:t>
            </a:r>
            <a:endParaRPr lang="en-US" sz="1400" dirty="0">
              <a:solidFill>
                <a:schemeClr val="bg1"/>
              </a:solidFill>
              <a:cs typeface="B Nazanin" pitchFamily="2" charset="-78"/>
            </a:endParaRPr>
          </a:p>
        </p:txBody>
      </p:sp>
      <p:pic>
        <p:nvPicPr>
          <p:cNvPr id="8" name="Picture 10" descr="http://hamid-a.persiangig.com/image/2.JPG"/>
          <p:cNvPicPr>
            <a:picLocks noChangeAspect="1" noChangeArrowheads="1"/>
          </p:cNvPicPr>
          <p:nvPr/>
        </p:nvPicPr>
        <p:blipFill>
          <a:blip r:embed="rId4"/>
          <a:srcRect/>
          <a:stretch>
            <a:fillRect/>
          </a:stretch>
        </p:blipFill>
        <p:spPr bwMode="auto">
          <a:xfrm>
            <a:off x="457200" y="3276600"/>
            <a:ext cx="1981200" cy="3276600"/>
          </a:xfrm>
          <a:prstGeom prst="rect">
            <a:avLst/>
          </a:prstGeom>
          <a:noFill/>
        </p:spPr>
      </p:pic>
      <p:sp>
        <p:nvSpPr>
          <p:cNvPr id="9" name="TextBox 8"/>
          <p:cNvSpPr txBox="1"/>
          <p:nvPr/>
        </p:nvSpPr>
        <p:spPr>
          <a:xfrm rot="16200000">
            <a:off x="1137911" y="4653291"/>
            <a:ext cx="3276598" cy="523220"/>
          </a:xfrm>
          <a:prstGeom prst="rect">
            <a:avLst/>
          </a:prstGeom>
          <a:noFill/>
        </p:spPr>
        <p:txBody>
          <a:bodyPr wrap="square" rtlCol="0">
            <a:spAutoFit/>
          </a:bodyPr>
          <a:lstStyle/>
          <a:p>
            <a:pPr algn="r" rtl="1"/>
            <a:r>
              <a:rPr lang="fa-IR" sz="1400" dirty="0" smtClean="0">
                <a:solidFill>
                  <a:schemeClr val="bg1"/>
                </a:solidFill>
                <a:cs typeface="B Nazanin" pitchFamily="2" charset="-78"/>
              </a:rPr>
              <a:t>5ـ نمونه اي از طرح و اندازه هاي لازم براي پارك(عبور يك طرفه)</a:t>
            </a:r>
            <a:endParaRPr lang="en-US" sz="1400" dirty="0">
              <a:solidFill>
                <a:schemeClr val="bg1"/>
              </a:solidFill>
              <a:cs typeface="B Nazanin" pitchFamily="2" charset="-78"/>
            </a:endParaRPr>
          </a:p>
        </p:txBody>
      </p:sp>
      <p:grpSp>
        <p:nvGrpSpPr>
          <p:cNvPr id="11" name="Group 10"/>
          <p:cNvGrpSpPr/>
          <p:nvPr/>
        </p:nvGrpSpPr>
        <p:grpSpPr>
          <a:xfrm>
            <a:off x="2724589" y="1676400"/>
            <a:ext cx="1421085" cy="1421085"/>
            <a:chOff x="4163191" y="657"/>
            <a:chExt cx="1421085" cy="1421085"/>
          </a:xfrm>
        </p:grpSpPr>
        <p:sp>
          <p:nvSpPr>
            <p:cNvPr id="15" name="Oval 14"/>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17" name="Group 16"/>
          <p:cNvGrpSpPr/>
          <p:nvPr/>
        </p:nvGrpSpPr>
        <p:grpSpPr>
          <a:xfrm>
            <a:off x="3861457" y="1676400"/>
            <a:ext cx="1421085" cy="1421085"/>
            <a:chOff x="5300059" y="657"/>
            <a:chExt cx="1421085" cy="1421085"/>
          </a:xfrm>
        </p:grpSpPr>
        <p:sp>
          <p:nvSpPr>
            <p:cNvPr id="18" name="Oval 17"/>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9"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20" name="Group 19"/>
          <p:cNvGrpSpPr/>
          <p:nvPr/>
        </p:nvGrpSpPr>
        <p:grpSpPr>
          <a:xfrm>
            <a:off x="4998326" y="1676400"/>
            <a:ext cx="1421085" cy="1421085"/>
            <a:chOff x="6436928" y="657"/>
            <a:chExt cx="1421085" cy="1421085"/>
          </a:xfrm>
        </p:grpSpPr>
        <p:sp>
          <p:nvSpPr>
            <p:cNvPr id="21" name="Oval 20"/>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25"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پارکینگ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339094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534400" cy="758952"/>
          </a:xfrm>
        </p:spPr>
        <p:txBody>
          <a:bodyPr>
            <a:normAutofit/>
          </a:bodyPr>
          <a:lstStyle/>
          <a:p>
            <a:r>
              <a:rPr lang="fa-IR" sz="3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فهرست مطالب</a:t>
            </a:r>
            <a:endParaRPr lang="fa-IR"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49" name="Diagram 48"/>
          <p:cNvGraphicFramePr/>
          <p:nvPr/>
        </p:nvGraphicFramePr>
        <p:xfrm>
          <a:off x="5867400" y="1676400"/>
          <a:ext cx="2971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048000" y="1752600"/>
          <a:ext cx="2667000" cy="304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nvGraphicFramePr>
        <p:xfrm>
          <a:off x="381000" y="1752600"/>
          <a:ext cx="2514600" cy="457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amid-a.persiangig.com/image/4.JPG"/>
          <p:cNvPicPr>
            <a:picLocks noChangeAspect="1" noChangeArrowheads="1"/>
          </p:cNvPicPr>
          <p:nvPr/>
        </p:nvPicPr>
        <p:blipFill>
          <a:blip r:embed="rId2"/>
          <a:srcRect/>
          <a:stretch>
            <a:fillRect/>
          </a:stretch>
        </p:blipFill>
        <p:spPr bwMode="auto">
          <a:xfrm>
            <a:off x="5206439" y="3402285"/>
            <a:ext cx="2863040" cy="2769915"/>
          </a:xfrm>
          <a:prstGeom prst="rect">
            <a:avLst/>
          </a:prstGeom>
          <a:noFill/>
        </p:spPr>
      </p:pic>
      <p:sp>
        <p:nvSpPr>
          <p:cNvPr id="5" name="Rectangle 4"/>
          <p:cNvSpPr/>
          <p:nvPr/>
        </p:nvSpPr>
        <p:spPr>
          <a:xfrm rot="16200000">
            <a:off x="6849452" y="4664476"/>
            <a:ext cx="3192672" cy="584775"/>
          </a:xfrm>
          <a:prstGeom prst="rect">
            <a:avLst/>
          </a:prstGeom>
        </p:spPr>
        <p:txBody>
          <a:bodyPr wrap="square">
            <a:spAutoFit/>
          </a:bodyPr>
          <a:lstStyle/>
          <a:p>
            <a:pPr algn="r" rtl="1"/>
            <a:r>
              <a:rPr lang="fa-IR" sz="1600" dirty="0" smtClean="0">
                <a:solidFill>
                  <a:schemeClr val="bg1"/>
                </a:solidFill>
                <a:cs typeface="B Nazanin" pitchFamily="2" charset="-78"/>
              </a:rPr>
              <a:t>الف </a:t>
            </a:r>
            <a:r>
              <a:rPr lang="en-US" sz="1600" dirty="0" smtClean="0">
                <a:solidFill>
                  <a:schemeClr val="bg1"/>
                </a:solidFill>
                <a:cs typeface="B Nazanin" pitchFamily="2" charset="-78"/>
              </a:rPr>
              <a:t>  </a:t>
            </a:r>
            <a:r>
              <a:rPr lang="fa-IR" sz="1600" dirty="0" smtClean="0">
                <a:solidFill>
                  <a:schemeClr val="bg1"/>
                </a:solidFill>
                <a:cs typeface="B Nazanin" pitchFamily="2" charset="-78"/>
              </a:rPr>
              <a:t>پاركينگ با طبقات شيبدار پيوسته و ترافيك دو طرفه</a:t>
            </a:r>
            <a:endParaRPr lang="en-US" sz="1600" dirty="0">
              <a:solidFill>
                <a:schemeClr val="bg1"/>
              </a:solidFill>
              <a:cs typeface="B Nazanin" pitchFamily="2" charset="-78"/>
            </a:endParaRPr>
          </a:p>
        </p:txBody>
      </p:sp>
      <p:grpSp>
        <p:nvGrpSpPr>
          <p:cNvPr id="6" name="Group 5"/>
          <p:cNvGrpSpPr/>
          <p:nvPr/>
        </p:nvGrpSpPr>
        <p:grpSpPr>
          <a:xfrm>
            <a:off x="2724589" y="1676400"/>
            <a:ext cx="1421085" cy="1421085"/>
            <a:chOff x="4163191" y="657"/>
            <a:chExt cx="1421085" cy="1421085"/>
          </a:xfrm>
        </p:grpSpPr>
        <p:sp>
          <p:nvSpPr>
            <p:cNvPr id="7" name="Oval 6"/>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9" name="Group 8"/>
          <p:cNvGrpSpPr/>
          <p:nvPr/>
        </p:nvGrpSpPr>
        <p:grpSpPr>
          <a:xfrm>
            <a:off x="3861457" y="1676400"/>
            <a:ext cx="1421085" cy="1421085"/>
            <a:chOff x="5300059" y="657"/>
            <a:chExt cx="1421085" cy="1421085"/>
          </a:xfrm>
        </p:grpSpPr>
        <p:sp>
          <p:nvSpPr>
            <p:cNvPr id="10" name="Oval 9"/>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1"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12" name="Group 11"/>
          <p:cNvGrpSpPr/>
          <p:nvPr/>
        </p:nvGrpSpPr>
        <p:grpSpPr>
          <a:xfrm>
            <a:off x="4998326" y="1676400"/>
            <a:ext cx="1421085" cy="1421085"/>
            <a:chOff x="6436928" y="657"/>
            <a:chExt cx="1421085" cy="1421085"/>
          </a:xfrm>
        </p:grpSpPr>
        <p:sp>
          <p:nvSpPr>
            <p:cNvPr id="13" name="Oval 12"/>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pic>
        <p:nvPicPr>
          <p:cNvPr id="17" name="Picture 2"/>
          <p:cNvPicPr>
            <a:picLocks noChangeAspect="1" noChangeArrowheads="1"/>
          </p:cNvPicPr>
          <p:nvPr/>
        </p:nvPicPr>
        <p:blipFill>
          <a:blip r:embed="rId3"/>
          <a:srcRect/>
          <a:stretch>
            <a:fillRect/>
          </a:stretch>
        </p:blipFill>
        <p:spPr bwMode="auto">
          <a:xfrm>
            <a:off x="685800" y="3464174"/>
            <a:ext cx="3005254" cy="2708026"/>
          </a:xfrm>
          <a:prstGeom prst="rect">
            <a:avLst/>
          </a:prstGeom>
          <a:noFill/>
          <a:ln w="9525">
            <a:noFill/>
            <a:miter lim="800000"/>
            <a:headEnd/>
            <a:tailEnd/>
          </a:ln>
          <a:effectLst/>
        </p:spPr>
      </p:pic>
      <p:sp>
        <p:nvSpPr>
          <p:cNvPr id="18" name="Rectangle 17"/>
          <p:cNvSpPr/>
          <p:nvPr/>
        </p:nvSpPr>
        <p:spPr>
          <a:xfrm rot="16200000">
            <a:off x="2508639" y="4743263"/>
            <a:ext cx="3035097" cy="584775"/>
          </a:xfrm>
          <a:prstGeom prst="rect">
            <a:avLst/>
          </a:prstGeom>
        </p:spPr>
        <p:txBody>
          <a:bodyPr wrap="square">
            <a:spAutoFit/>
          </a:bodyPr>
          <a:lstStyle/>
          <a:p>
            <a:pPr algn="just" rtl="1"/>
            <a:r>
              <a:rPr lang="fa-IR" sz="1600" dirty="0" smtClean="0">
                <a:solidFill>
                  <a:schemeClr val="bg1"/>
                </a:solidFill>
                <a:cs typeface="B Nazanin" pitchFamily="2" charset="-78"/>
              </a:rPr>
              <a:t>ب  پاركينگ با طبقات شيبدار پيوسته و راه خروجي حلزوني مجزا</a:t>
            </a:r>
            <a:endParaRPr lang="en-US" sz="1600" dirty="0">
              <a:solidFill>
                <a:schemeClr val="bg1"/>
              </a:solidFill>
              <a:cs typeface="B Nazanin" pitchFamily="2" charset="-78"/>
            </a:endParaRPr>
          </a:p>
        </p:txBody>
      </p:sp>
      <p:sp>
        <p:nvSpPr>
          <p:cNvPr id="20"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 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3348866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572001" y="3505200"/>
            <a:ext cx="3124199" cy="2743200"/>
          </a:xfrm>
          <a:prstGeom prst="rect">
            <a:avLst/>
          </a:prstGeom>
          <a:noFill/>
          <a:ln w="9525">
            <a:noFill/>
            <a:miter lim="800000"/>
            <a:headEnd/>
            <a:tailEnd/>
          </a:ln>
          <a:effectLst/>
        </p:spPr>
      </p:pic>
      <p:sp>
        <p:nvSpPr>
          <p:cNvPr id="5" name="Rectangle 4"/>
          <p:cNvSpPr/>
          <p:nvPr/>
        </p:nvSpPr>
        <p:spPr>
          <a:xfrm rot="16200000">
            <a:off x="6763434" y="4629835"/>
            <a:ext cx="2743199" cy="646331"/>
          </a:xfrm>
          <a:prstGeom prst="rect">
            <a:avLst/>
          </a:prstGeom>
        </p:spPr>
        <p:txBody>
          <a:bodyPr wrap="square">
            <a:spAutoFit/>
          </a:bodyPr>
          <a:lstStyle/>
          <a:p>
            <a:pPr algn="just" rtl="1"/>
            <a:r>
              <a:rPr lang="fa-IR" dirty="0" smtClean="0">
                <a:solidFill>
                  <a:schemeClr val="bg1"/>
                </a:solidFill>
                <a:cs typeface="B Nazanin" pitchFamily="2" charset="-78"/>
              </a:rPr>
              <a:t>ج  پاركينگ با طبقات شيبدار و ترافيك يكطرفه با راه عبور مياني</a:t>
            </a:r>
            <a:endParaRPr lang="en-US" dirty="0">
              <a:solidFill>
                <a:schemeClr val="bg1"/>
              </a:solidFill>
              <a:cs typeface="B Nazanin" pitchFamily="2" charset="-78"/>
            </a:endParaRPr>
          </a:p>
        </p:txBody>
      </p:sp>
      <p:sp>
        <p:nvSpPr>
          <p:cNvPr id="6" name="Rectangle 5"/>
          <p:cNvSpPr/>
          <p:nvPr/>
        </p:nvSpPr>
        <p:spPr>
          <a:xfrm rot="16200000">
            <a:off x="2639944" y="4553635"/>
            <a:ext cx="2895599" cy="646331"/>
          </a:xfrm>
          <a:prstGeom prst="rect">
            <a:avLst/>
          </a:prstGeom>
        </p:spPr>
        <p:txBody>
          <a:bodyPr wrap="square">
            <a:spAutoFit/>
          </a:bodyPr>
          <a:lstStyle/>
          <a:p>
            <a:pPr algn="just" rtl="1"/>
            <a:r>
              <a:rPr lang="fa-IR" dirty="0" smtClean="0">
                <a:solidFill>
                  <a:schemeClr val="bg1"/>
                </a:solidFill>
                <a:cs typeface="B Nazanin" pitchFamily="2" charset="-78"/>
              </a:rPr>
              <a:t>د  پاركينگ با طبقات افقي و رابط مستقيم</a:t>
            </a:r>
            <a:endParaRPr lang="en-US" dirty="0">
              <a:solidFill>
                <a:schemeClr val="bg1"/>
              </a:solidFill>
              <a:cs typeface="B Nazanin" pitchFamily="2" charset="-78"/>
            </a:endParaRPr>
          </a:p>
        </p:txBody>
      </p:sp>
      <p:pic>
        <p:nvPicPr>
          <p:cNvPr id="7" name="Picture 2"/>
          <p:cNvPicPr>
            <a:picLocks noChangeAspect="1" noChangeArrowheads="1"/>
          </p:cNvPicPr>
          <p:nvPr/>
        </p:nvPicPr>
        <p:blipFill>
          <a:blip r:embed="rId3"/>
          <a:srcRect/>
          <a:stretch>
            <a:fillRect/>
          </a:stretch>
        </p:blipFill>
        <p:spPr bwMode="auto">
          <a:xfrm>
            <a:off x="609600" y="3505200"/>
            <a:ext cx="3124200" cy="2781300"/>
          </a:xfrm>
          <a:prstGeom prst="rect">
            <a:avLst/>
          </a:prstGeom>
          <a:noFill/>
          <a:ln w="9525">
            <a:noFill/>
            <a:miter lim="800000"/>
            <a:headEnd/>
            <a:tailEnd/>
          </a:ln>
          <a:effectLst/>
        </p:spPr>
      </p:pic>
      <p:grpSp>
        <p:nvGrpSpPr>
          <p:cNvPr id="8" name="Group 7"/>
          <p:cNvGrpSpPr/>
          <p:nvPr/>
        </p:nvGrpSpPr>
        <p:grpSpPr>
          <a:xfrm>
            <a:off x="2724589" y="1676400"/>
            <a:ext cx="1421085" cy="1421085"/>
            <a:chOff x="4163191" y="657"/>
            <a:chExt cx="1421085" cy="1421085"/>
          </a:xfrm>
        </p:grpSpPr>
        <p:sp>
          <p:nvSpPr>
            <p:cNvPr id="9" name="Oval 8"/>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11" name="Group 10"/>
          <p:cNvGrpSpPr/>
          <p:nvPr/>
        </p:nvGrpSpPr>
        <p:grpSpPr>
          <a:xfrm>
            <a:off x="3861457" y="1676400"/>
            <a:ext cx="1421085" cy="1421085"/>
            <a:chOff x="5300059" y="657"/>
            <a:chExt cx="1421085" cy="1421085"/>
          </a:xfrm>
        </p:grpSpPr>
        <p:sp>
          <p:nvSpPr>
            <p:cNvPr id="12" name="Oval 11"/>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3"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14" name="Group 13"/>
          <p:cNvGrpSpPr/>
          <p:nvPr/>
        </p:nvGrpSpPr>
        <p:grpSpPr>
          <a:xfrm>
            <a:off x="4998326" y="1676400"/>
            <a:ext cx="1421085" cy="1421085"/>
            <a:chOff x="6436928" y="657"/>
            <a:chExt cx="1421085" cy="1421085"/>
          </a:xfrm>
        </p:grpSpPr>
        <p:sp>
          <p:nvSpPr>
            <p:cNvPr id="15" name="Oval 14"/>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19"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 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830484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rot="16200000">
            <a:off x="5846064" y="4626864"/>
            <a:ext cx="3090672" cy="609600"/>
          </a:xfrm>
        </p:spPr>
        <p:txBody>
          <a:bodyPr>
            <a:normAutofit fontScale="92500" lnSpcReduction="20000"/>
          </a:bodyPr>
          <a:lstStyle/>
          <a:p>
            <a:pPr algn="just">
              <a:buNone/>
            </a:pPr>
            <a:r>
              <a:rPr lang="fa-IR" sz="2000" dirty="0" smtClean="0">
                <a:solidFill>
                  <a:schemeClr val="bg1"/>
                </a:solidFill>
                <a:cs typeface="B Nazanin" pitchFamily="2" charset="-78"/>
              </a:rPr>
              <a:t>ھ  پاركينگ با طبقاتي افقي و راھھاي ورودي و خروجي حلزوني</a:t>
            </a:r>
            <a:endParaRPr lang="en-US" sz="2000" dirty="0">
              <a:solidFill>
                <a:schemeClr val="bg1"/>
              </a:solidFill>
              <a:cs typeface="B Nazanin" pitchFamily="2" charset="-78"/>
            </a:endParaRPr>
          </a:p>
        </p:txBody>
      </p:sp>
      <p:pic>
        <p:nvPicPr>
          <p:cNvPr id="5" name="Picture 3"/>
          <p:cNvPicPr>
            <a:picLocks noChangeAspect="1" noChangeArrowheads="1"/>
          </p:cNvPicPr>
          <p:nvPr/>
        </p:nvPicPr>
        <p:blipFill>
          <a:blip r:embed="rId2"/>
          <a:srcRect/>
          <a:stretch>
            <a:fillRect/>
          </a:stretch>
        </p:blipFill>
        <p:spPr bwMode="auto">
          <a:xfrm>
            <a:off x="1828799" y="3429001"/>
            <a:ext cx="5048390" cy="2971799"/>
          </a:xfrm>
          <a:prstGeom prst="rect">
            <a:avLst/>
          </a:prstGeom>
          <a:noFill/>
          <a:ln w="9525">
            <a:noFill/>
            <a:miter lim="800000"/>
            <a:headEnd/>
            <a:tailEnd/>
          </a:ln>
          <a:effectLst/>
        </p:spPr>
      </p:pic>
      <p:grpSp>
        <p:nvGrpSpPr>
          <p:cNvPr id="6" name="Group 5"/>
          <p:cNvGrpSpPr/>
          <p:nvPr/>
        </p:nvGrpSpPr>
        <p:grpSpPr>
          <a:xfrm>
            <a:off x="2724589" y="1676400"/>
            <a:ext cx="1421085" cy="1421085"/>
            <a:chOff x="4163191" y="657"/>
            <a:chExt cx="1421085" cy="1421085"/>
          </a:xfrm>
        </p:grpSpPr>
        <p:sp>
          <p:nvSpPr>
            <p:cNvPr id="7" name="Oval 6"/>
            <p:cNvSpPr/>
            <p:nvPr/>
          </p:nvSpPr>
          <p:spPr>
            <a:xfrm>
              <a:off x="4163191"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مکانیکی</a:t>
              </a:r>
              <a:endParaRPr lang="en-US" sz="2000" b="1" kern="1200" dirty="0">
                <a:solidFill>
                  <a:schemeClr val="bg1"/>
                </a:solidFill>
                <a:cs typeface="B Nazanin" pitchFamily="2" charset="-78"/>
              </a:endParaRPr>
            </a:p>
          </p:txBody>
        </p:sp>
      </p:grpSp>
      <p:grpSp>
        <p:nvGrpSpPr>
          <p:cNvPr id="9" name="Group 8"/>
          <p:cNvGrpSpPr/>
          <p:nvPr/>
        </p:nvGrpSpPr>
        <p:grpSpPr>
          <a:xfrm>
            <a:off x="3861457" y="1676400"/>
            <a:ext cx="1421085" cy="1421085"/>
            <a:chOff x="5300059" y="657"/>
            <a:chExt cx="1421085" cy="1421085"/>
          </a:xfrm>
        </p:grpSpPr>
        <p:sp>
          <p:nvSpPr>
            <p:cNvPr id="10" name="Oval 9"/>
            <p:cNvSpPr/>
            <p:nvPr/>
          </p:nvSpPr>
          <p:spPr>
            <a:xfrm>
              <a:off x="5300059"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1"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طبقاتی</a:t>
              </a:r>
              <a:endParaRPr lang="en-US" sz="2400" b="1" kern="1200" dirty="0">
                <a:solidFill>
                  <a:schemeClr val="tx1"/>
                </a:solidFill>
                <a:cs typeface="B Nazanin" pitchFamily="2" charset="-78"/>
              </a:endParaRPr>
            </a:p>
          </p:txBody>
        </p:sp>
      </p:grpSp>
      <p:grpSp>
        <p:nvGrpSpPr>
          <p:cNvPr id="12" name="Group 11"/>
          <p:cNvGrpSpPr/>
          <p:nvPr/>
        </p:nvGrpSpPr>
        <p:grpSpPr>
          <a:xfrm>
            <a:off x="4998326" y="1676400"/>
            <a:ext cx="1421085" cy="1421085"/>
            <a:chOff x="6436928" y="657"/>
            <a:chExt cx="1421085" cy="1421085"/>
          </a:xfrm>
        </p:grpSpPr>
        <p:sp>
          <p:nvSpPr>
            <p:cNvPr id="13" name="Oval 12"/>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16" name="Title 1"/>
          <p:cNvSpPr>
            <a:spLocks noGrp="1"/>
          </p:cNvSpPr>
          <p:nvPr>
            <p:ph type="title"/>
          </p:nvPr>
        </p:nvSpPr>
        <p:spPr>
          <a:xfrm>
            <a:off x="301625" y="152400"/>
            <a:ext cx="8534400" cy="758825"/>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 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3339968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 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5" name="Group 4"/>
          <p:cNvGrpSpPr/>
          <p:nvPr/>
        </p:nvGrpSpPr>
        <p:grpSpPr>
          <a:xfrm>
            <a:off x="2514601" y="1752600"/>
            <a:ext cx="1631074" cy="1421085"/>
            <a:chOff x="4163191" y="657"/>
            <a:chExt cx="1421085" cy="1421085"/>
          </a:xfrm>
        </p:grpSpPr>
        <p:sp>
          <p:nvSpPr>
            <p:cNvPr id="12" name="Oval 11"/>
            <p:cNvSpPr/>
            <p:nvPr/>
          </p:nvSpPr>
          <p:spPr>
            <a:xfrm>
              <a:off x="4163191"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3"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مکانیکی</a:t>
              </a:r>
              <a:endParaRPr lang="en-US" sz="2400" b="1" kern="1200" dirty="0">
                <a:solidFill>
                  <a:schemeClr val="tx1"/>
                </a:solidFill>
                <a:cs typeface="B Nazanin" pitchFamily="2" charset="-78"/>
              </a:endParaRPr>
            </a:p>
          </p:txBody>
        </p:sp>
      </p:grpSp>
      <p:grpSp>
        <p:nvGrpSpPr>
          <p:cNvPr id="6" name="Group 5"/>
          <p:cNvGrpSpPr/>
          <p:nvPr/>
        </p:nvGrpSpPr>
        <p:grpSpPr>
          <a:xfrm>
            <a:off x="3861457" y="1752600"/>
            <a:ext cx="1421085" cy="1421085"/>
            <a:chOff x="5300059" y="657"/>
            <a:chExt cx="1421085" cy="1421085"/>
          </a:xfrm>
        </p:grpSpPr>
        <p:sp>
          <p:nvSpPr>
            <p:cNvPr id="10" name="Oval 9"/>
            <p:cNvSpPr/>
            <p:nvPr/>
          </p:nvSpPr>
          <p:spPr>
            <a:xfrm>
              <a:off x="5300059"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طبقاتی</a:t>
              </a:r>
              <a:endParaRPr lang="en-US" sz="2000" b="1" kern="1200" dirty="0">
                <a:solidFill>
                  <a:schemeClr val="bg1"/>
                </a:solidFill>
                <a:cs typeface="B Nazanin" pitchFamily="2" charset="-78"/>
              </a:endParaRPr>
            </a:p>
          </p:txBody>
        </p:sp>
      </p:grpSp>
      <p:grpSp>
        <p:nvGrpSpPr>
          <p:cNvPr id="7" name="Group 6"/>
          <p:cNvGrpSpPr/>
          <p:nvPr/>
        </p:nvGrpSpPr>
        <p:grpSpPr>
          <a:xfrm>
            <a:off x="4998326" y="1752600"/>
            <a:ext cx="1421085" cy="1421085"/>
            <a:chOff x="6436928" y="657"/>
            <a:chExt cx="1421085" cy="1421085"/>
          </a:xfrm>
        </p:grpSpPr>
        <p:sp>
          <p:nvSpPr>
            <p:cNvPr id="8" name="Oval 7"/>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
        <p:nvSpPr>
          <p:cNvPr id="14" name="Rectangle 13"/>
          <p:cNvSpPr/>
          <p:nvPr/>
        </p:nvSpPr>
        <p:spPr>
          <a:xfrm>
            <a:off x="685800" y="3505200"/>
            <a:ext cx="7848600" cy="2646878"/>
          </a:xfrm>
          <a:prstGeom prst="rect">
            <a:avLst/>
          </a:prstGeom>
        </p:spPr>
        <p:txBody>
          <a:bodyPr wrap="square">
            <a:spAutoFit/>
          </a:bodyPr>
          <a:lstStyle/>
          <a:p>
            <a:pPr algn="just" rtl="1"/>
            <a:r>
              <a:rPr lang="fa-IR" sz="2000" b="1" dirty="0">
                <a:solidFill>
                  <a:schemeClr val="bg1"/>
                </a:solidFill>
              </a:rPr>
              <a:t>پارکینگ های اتوماتیک (مکانیزه</a:t>
            </a:r>
            <a:r>
              <a:rPr lang="fa-IR" sz="2000" b="1" dirty="0" smtClean="0">
                <a:solidFill>
                  <a:schemeClr val="bg1"/>
                </a:solidFill>
              </a:rPr>
              <a:t>)</a:t>
            </a:r>
          </a:p>
          <a:p>
            <a:pPr algn="just" rtl="1"/>
            <a:endParaRPr lang="en-US" sz="2000" dirty="0">
              <a:solidFill>
                <a:schemeClr val="bg1"/>
              </a:solidFill>
            </a:endParaRPr>
          </a:p>
          <a:p>
            <a:pPr algn="just" rtl="1"/>
            <a:r>
              <a:rPr lang="ar-SA" dirty="0">
                <a:solidFill>
                  <a:schemeClr val="bg1"/>
                </a:solidFill>
              </a:rPr>
              <a:t>پارکینگ های مکانیزه را می‌توان در زیرزمین و یا پشت‌بام‌ها ساخت چرا که فضای زیادی از سطح زمین را اشغال نمی‌کند. سیستم ساخت این پارکینگها به صورتی است که خودرو را بدون رانندگی به محل پارک می‌رساند و راننده خودرو می‌توانند اتومبیل‌ها را به راحتی درون یک اتاقک پارک کند و با استفاده از سیستم هوشمند خودرو را به طبقه مورد نظر هدایت کند</a:t>
            </a:r>
            <a:r>
              <a:rPr lang="fa-IR" dirty="0">
                <a:solidFill>
                  <a:schemeClr val="bg1"/>
                </a:solidFill>
              </a:rPr>
              <a:t>. </a:t>
            </a:r>
            <a:endParaRPr lang="en-US" dirty="0">
              <a:solidFill>
                <a:schemeClr val="bg1"/>
              </a:solidFill>
            </a:endParaRPr>
          </a:p>
          <a:p>
            <a:pPr algn="just" rtl="1"/>
            <a:r>
              <a:rPr lang="en-US" dirty="0">
                <a:solidFill>
                  <a:schemeClr val="bg1"/>
                </a:solidFill>
              </a:rPr>
              <a:t>*</a:t>
            </a:r>
            <a:r>
              <a:rPr lang="fa-IR" dirty="0">
                <a:solidFill>
                  <a:schemeClr val="bg1"/>
                </a:solidFill>
              </a:rPr>
              <a:t>همان طور که احداث تقاطع‌های غیرهمسطح یکی از شاخص‌های توسعه‌یافتگی شهرها محسوب می‌شود، احداث پارکینگ های طبقاتی و مکانیزه و حل مشکلات ترافیک ساکن نیز از دیگر معیارهای توسعه‌یافتگی به شمار می رود.</a:t>
            </a:r>
            <a:endParaRPr lang="en-US" dirty="0">
              <a:solidFill>
                <a:schemeClr val="bg1"/>
              </a:solidFill>
            </a:endParaRPr>
          </a:p>
        </p:txBody>
      </p:sp>
    </p:spTree>
    <p:extLst>
      <p:ext uri="{BB962C8B-B14F-4D97-AF65-F5344CB8AC3E}">
        <p14:creationId xmlns="" xmlns:p14="http://schemas.microsoft.com/office/powerpoint/2010/main" val="2070036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3203448"/>
            <a:ext cx="8503920" cy="1673352"/>
          </a:xfrm>
        </p:spPr>
        <p:txBody>
          <a:bodyPr>
            <a:normAutofit/>
          </a:bodyPr>
          <a:lstStyle/>
          <a:p>
            <a:pPr algn="just"/>
            <a:r>
              <a:rPr lang="fa-IR" sz="1800" b="1" dirty="0">
                <a:solidFill>
                  <a:schemeClr val="bg1"/>
                </a:solidFill>
                <a:cs typeface="B Nazanin" pitchFamily="2" charset="-78"/>
              </a:rPr>
              <a:t>پاركينگ مكانيكي</a:t>
            </a:r>
          </a:p>
          <a:p>
            <a:pPr algn="just">
              <a:buNone/>
            </a:pPr>
            <a:r>
              <a:rPr lang="en-US" sz="1800" dirty="0">
                <a:solidFill>
                  <a:schemeClr val="bg1"/>
                </a:solidFill>
                <a:cs typeface="B Nazanin" pitchFamily="2" charset="-78"/>
              </a:rPr>
              <a:t>   </a:t>
            </a:r>
            <a:r>
              <a:rPr lang="fa-IR" sz="1800" dirty="0">
                <a:solidFill>
                  <a:schemeClr val="bg1"/>
                </a:solidFill>
                <a:cs typeface="B Nazanin" pitchFamily="2" charset="-78"/>
              </a:rPr>
              <a:t>در مواقعي كه زمين كافي براي پاركينگھاي بزرگ و مناسب وجود نداشته يا بسيار گران باشد ،ممكن است استفاده ازوسايل</a:t>
            </a:r>
            <a:r>
              <a:rPr lang="en-US" sz="1800" dirty="0">
                <a:solidFill>
                  <a:schemeClr val="bg1"/>
                </a:solidFill>
                <a:cs typeface="B Nazanin" pitchFamily="2" charset="-78"/>
              </a:rPr>
              <a:t> </a:t>
            </a:r>
            <a:r>
              <a:rPr lang="fa-IR" sz="1800" dirty="0">
                <a:solidFill>
                  <a:schemeClr val="bg1"/>
                </a:solidFill>
                <a:cs typeface="B Nazanin" pitchFamily="2" charset="-78"/>
              </a:rPr>
              <a:t>مكانيكي ، نظير بالابرھاي مخصوص به جاي رابط ،بيشتر مقرون به صرفه باشد . اين گونه پاركينگھا را اصطلاحاً</a:t>
            </a:r>
            <a:r>
              <a:rPr lang="en-US" sz="1800" dirty="0">
                <a:solidFill>
                  <a:schemeClr val="bg1"/>
                </a:solidFill>
                <a:cs typeface="B Nazanin" pitchFamily="2" charset="-78"/>
              </a:rPr>
              <a:t> </a:t>
            </a:r>
            <a:r>
              <a:rPr lang="fa-IR" sz="1800" dirty="0">
                <a:solidFill>
                  <a:schemeClr val="bg1"/>
                </a:solidFill>
                <a:cs typeface="B Nazanin" pitchFamily="2" charset="-78"/>
              </a:rPr>
              <a:t>پاركينگھاي مكانيكي مي نامند .</a:t>
            </a:r>
            <a:endParaRPr lang="en-US" sz="1800" dirty="0">
              <a:solidFill>
                <a:schemeClr val="bg1"/>
              </a:solidFill>
              <a:cs typeface="B Nazanin" pitchFamily="2" charset="-78"/>
            </a:endParaRPr>
          </a:p>
          <a:p>
            <a:endParaRPr lang="en-US" sz="1800" dirty="0"/>
          </a:p>
        </p:txBody>
      </p:sp>
      <p:graphicFrame>
        <p:nvGraphicFramePr>
          <p:cNvPr id="15" name="Diagram 14"/>
          <p:cNvGraphicFramePr/>
          <p:nvPr>
            <p:extLst>
              <p:ext uri="{D42A27DB-BD31-4B8C-83A1-F6EECF244321}">
                <p14:modId xmlns="" xmlns:p14="http://schemas.microsoft.com/office/powerpoint/2010/main" val="3134008734"/>
              </p:ext>
            </p:extLst>
          </p:nvPr>
        </p:nvGraphicFramePr>
        <p:xfrm>
          <a:off x="1219200" y="4495800"/>
          <a:ext cx="64008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پارکینگ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17" name="Group 16"/>
          <p:cNvGrpSpPr/>
          <p:nvPr/>
        </p:nvGrpSpPr>
        <p:grpSpPr>
          <a:xfrm>
            <a:off x="2514601" y="1752600"/>
            <a:ext cx="1631074" cy="1421085"/>
            <a:chOff x="4163191" y="657"/>
            <a:chExt cx="1421085" cy="1421085"/>
          </a:xfrm>
        </p:grpSpPr>
        <p:sp>
          <p:nvSpPr>
            <p:cNvPr id="18" name="Oval 17"/>
            <p:cNvSpPr/>
            <p:nvPr/>
          </p:nvSpPr>
          <p:spPr>
            <a:xfrm>
              <a:off x="4163191" y="657"/>
              <a:ext cx="1421085" cy="1421085"/>
            </a:xfrm>
            <a:prstGeom prst="ellipse">
              <a:avLst/>
            </a:prstGeom>
          </p:spPr>
          <p:style>
            <a:lnRef idx="2">
              <a:schemeClr val="accent2">
                <a:shade val="50000"/>
              </a:schemeClr>
            </a:lnRef>
            <a:fillRef idx="1">
              <a:schemeClr val="accent2"/>
            </a:fillRef>
            <a:effectRef idx="0">
              <a:schemeClr val="accent2"/>
            </a:effectRef>
            <a:fontRef idx="minor">
              <a:schemeClr val="lt1"/>
            </a:fontRef>
          </p:style>
        </p:sp>
        <p:sp>
          <p:nvSpPr>
            <p:cNvPr id="19" name="Oval 4"/>
            <p:cNvSpPr/>
            <p:nvPr/>
          </p:nvSpPr>
          <p:spPr>
            <a:xfrm>
              <a:off x="4371304" y="208770"/>
              <a:ext cx="1004859" cy="1004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400" b="1" kern="1200" dirty="0" smtClean="0">
                  <a:solidFill>
                    <a:schemeClr val="tx1"/>
                  </a:solidFill>
                  <a:cs typeface="B Nazanin" pitchFamily="2" charset="-78"/>
                </a:rPr>
                <a:t>مکانیکی</a:t>
              </a:r>
              <a:endParaRPr lang="en-US" sz="2400" b="1" kern="1200" dirty="0">
                <a:solidFill>
                  <a:schemeClr val="tx1"/>
                </a:solidFill>
                <a:cs typeface="B Nazanin" pitchFamily="2" charset="-78"/>
              </a:endParaRPr>
            </a:p>
          </p:txBody>
        </p:sp>
      </p:grpSp>
      <p:grpSp>
        <p:nvGrpSpPr>
          <p:cNvPr id="20" name="Group 19"/>
          <p:cNvGrpSpPr/>
          <p:nvPr/>
        </p:nvGrpSpPr>
        <p:grpSpPr>
          <a:xfrm>
            <a:off x="3861457" y="1752600"/>
            <a:ext cx="1421085" cy="1421085"/>
            <a:chOff x="5300059" y="657"/>
            <a:chExt cx="1421085" cy="1421085"/>
          </a:xfrm>
        </p:grpSpPr>
        <p:sp>
          <p:nvSpPr>
            <p:cNvPr id="21" name="Oval 20"/>
            <p:cNvSpPr/>
            <p:nvPr/>
          </p:nvSpPr>
          <p:spPr>
            <a:xfrm>
              <a:off x="5300059"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Oval 6"/>
            <p:cNvSpPr/>
            <p:nvPr/>
          </p:nvSpPr>
          <p:spPr>
            <a:xfrm>
              <a:off x="5508172"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طبقاتی</a:t>
              </a:r>
              <a:endParaRPr lang="en-US" sz="2000" b="1" kern="1200" dirty="0">
                <a:solidFill>
                  <a:schemeClr val="bg1"/>
                </a:solidFill>
                <a:cs typeface="B Nazanin" pitchFamily="2" charset="-78"/>
              </a:endParaRPr>
            </a:p>
          </p:txBody>
        </p:sp>
      </p:grpSp>
      <p:grpSp>
        <p:nvGrpSpPr>
          <p:cNvPr id="23" name="Group 22"/>
          <p:cNvGrpSpPr/>
          <p:nvPr/>
        </p:nvGrpSpPr>
        <p:grpSpPr>
          <a:xfrm>
            <a:off x="4998326" y="1752600"/>
            <a:ext cx="1421085" cy="1421085"/>
            <a:chOff x="6436928" y="657"/>
            <a:chExt cx="1421085" cy="1421085"/>
          </a:xfrm>
        </p:grpSpPr>
        <p:sp>
          <p:nvSpPr>
            <p:cNvPr id="24" name="Oval 23"/>
            <p:cNvSpPr/>
            <p:nvPr/>
          </p:nvSpPr>
          <p:spPr>
            <a:xfrm>
              <a:off x="6436928" y="657"/>
              <a:ext cx="1421085" cy="142108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8"/>
            <p:cNvSpPr/>
            <p:nvPr/>
          </p:nvSpPr>
          <p:spPr>
            <a:xfrm>
              <a:off x="6645041" y="208770"/>
              <a:ext cx="1004859" cy="100485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8207" tIns="20320" rIns="78207" bIns="20320" numCol="1" spcCol="1270" anchor="ctr" anchorCtr="0">
              <a:noAutofit/>
            </a:bodyPr>
            <a:lstStyle/>
            <a:p>
              <a:pPr lvl="0" algn="ctr" defTabSz="711200">
                <a:lnSpc>
                  <a:spcPct val="90000"/>
                </a:lnSpc>
                <a:spcBef>
                  <a:spcPct val="0"/>
                </a:spcBef>
                <a:spcAft>
                  <a:spcPct val="35000"/>
                </a:spcAft>
              </a:pPr>
              <a:r>
                <a:rPr lang="fa-IR" sz="2000" b="1" kern="1200" dirty="0" smtClean="0">
                  <a:solidFill>
                    <a:schemeClr val="bg1"/>
                  </a:solidFill>
                  <a:cs typeface="B Nazanin" pitchFamily="2" charset="-78"/>
                </a:rPr>
                <a:t>هم سطح</a:t>
              </a:r>
              <a:endParaRPr lang="en-US" sz="2000" b="1" kern="1200" dirty="0">
                <a:solidFill>
                  <a:schemeClr val="bg1"/>
                </a:solidFill>
                <a:cs typeface="B Nazanin" pitchFamily="2" charset="-78"/>
              </a:endParaRPr>
            </a:p>
          </p:txBody>
        </p:sp>
      </p:grpSp>
    </p:spTree>
    <p:extLst>
      <p:ext uri="{BB962C8B-B14F-4D97-AF65-F5344CB8AC3E}">
        <p14:creationId xmlns="" xmlns:p14="http://schemas.microsoft.com/office/powerpoint/2010/main" val="407171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1" y="1447800"/>
            <a:ext cx="7206014" cy="5166995"/>
            <a:chOff x="-263152" y="-156691"/>
            <a:chExt cx="6221422" cy="4386469"/>
          </a:xfrm>
        </p:grpSpPr>
        <p:sp>
          <p:nvSpPr>
            <p:cNvPr id="5" name="Rounded Rectangle 4"/>
            <p:cNvSpPr/>
            <p:nvPr/>
          </p:nvSpPr>
          <p:spPr>
            <a:xfrm>
              <a:off x="1354347" y="1302589"/>
              <a:ext cx="1664898" cy="188918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 name="Group 5"/>
            <p:cNvGrpSpPr/>
            <p:nvPr/>
          </p:nvGrpSpPr>
          <p:grpSpPr>
            <a:xfrm>
              <a:off x="-263152" y="-156691"/>
              <a:ext cx="6221422" cy="4386469"/>
              <a:chOff x="-263152" y="-156691"/>
              <a:chExt cx="6221422" cy="4386469"/>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3152" y="-156691"/>
                <a:ext cx="2171017" cy="4386469"/>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94691" y="2057656"/>
                <a:ext cx="3063579" cy="2050150"/>
              </a:xfrm>
              <a:prstGeom prst="rect">
                <a:avLst/>
              </a:prstGeom>
            </p:spPr>
          </p:pic>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184631" y="116979"/>
                <a:ext cx="2241849" cy="1681387"/>
              </a:xfrm>
              <a:prstGeom prst="rect">
                <a:avLst/>
              </a:prstGeom>
            </p:spPr>
          </p:pic>
        </p:grpSp>
      </p:grpSp>
      <p:sp>
        <p:nvSpPr>
          <p:cNvPr id="12" name="Title 1"/>
          <p:cNvSpPr txBox="1">
            <a:spLocks/>
          </p:cNvSpPr>
          <p:nvPr/>
        </p:nvSpPr>
        <p:spPr>
          <a:xfrm>
            <a:off x="454152" y="76200"/>
            <a:ext cx="8534400" cy="758952"/>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انواع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پارکینگ</a:t>
            </a: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غیر </a:t>
            </a:r>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حاشیه ای</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6651006" y="1824335"/>
            <a:ext cx="2035794" cy="461665"/>
          </a:xfrm>
          <a:prstGeom prst="rect">
            <a:avLst/>
          </a:prstGeom>
          <a:noFill/>
        </p:spPr>
        <p:txBody>
          <a:bodyPr wrap="square" rtlCol="0">
            <a:spAutoFit/>
          </a:bodyPr>
          <a:lstStyle/>
          <a:p>
            <a:r>
              <a:rPr lang="fa-IR" sz="2400" dirty="0" smtClean="0">
                <a:solidFill>
                  <a:schemeClr val="bg1"/>
                </a:solidFill>
              </a:rPr>
              <a:t>پارکینگ مکانیکی</a:t>
            </a:r>
            <a:endParaRPr lang="en-US" sz="2400" dirty="0">
              <a:solidFill>
                <a:schemeClr val="bg1"/>
              </a:solidFill>
            </a:endParaRPr>
          </a:p>
        </p:txBody>
      </p:sp>
    </p:spTree>
    <p:extLst>
      <p:ext uri="{BB962C8B-B14F-4D97-AF65-F5344CB8AC3E}">
        <p14:creationId xmlns="" xmlns:p14="http://schemas.microsoft.com/office/powerpoint/2010/main" val="2598751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473897423"/>
              </p:ext>
            </p:extLst>
          </p:nvPr>
        </p:nvGraphicFramePr>
        <p:xfrm>
          <a:off x="304800" y="1600200"/>
          <a:ext cx="8610600" cy="142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01752" y="1524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سایر پارکینگ ها</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Rectangle 5"/>
          <p:cNvSpPr/>
          <p:nvPr/>
        </p:nvSpPr>
        <p:spPr>
          <a:xfrm>
            <a:off x="3810000" y="3429000"/>
            <a:ext cx="4876800" cy="2554545"/>
          </a:xfrm>
          <a:prstGeom prst="rect">
            <a:avLst/>
          </a:prstGeom>
        </p:spPr>
        <p:txBody>
          <a:bodyPr wrap="square">
            <a:spAutoFit/>
          </a:bodyPr>
          <a:lstStyle/>
          <a:p>
            <a:pPr algn="just" rtl="1"/>
            <a:r>
              <a:rPr lang="fa-IR" sz="1600" dirty="0" smtClean="0">
                <a:solidFill>
                  <a:schemeClr val="bg1"/>
                </a:solidFill>
                <a:cs typeface="B Nazanin" pitchFamily="2" charset="-78"/>
              </a:rPr>
              <a:t>استفاده وسايل نقليه از سطح خيابانھا به عنوان پاركينگ ھنگامي مشكل چنداني ايجاد نمي كند كه تعداد اين وسايل در شھر</a:t>
            </a:r>
            <a:r>
              <a:rPr lang="en-US" sz="1600" dirty="0" smtClean="0">
                <a:solidFill>
                  <a:schemeClr val="bg1"/>
                </a:solidFill>
                <a:cs typeface="B Nazanin" pitchFamily="2" charset="-78"/>
              </a:rPr>
              <a:t> </a:t>
            </a:r>
            <a:r>
              <a:rPr lang="fa-IR" sz="1600" dirty="0" smtClean="0">
                <a:solidFill>
                  <a:schemeClr val="bg1"/>
                </a:solidFill>
                <a:cs typeface="B Nazanin" pitchFamily="2" charset="-78"/>
              </a:rPr>
              <a:t>نسبت به ظرفيت خيابانھا كم باشد . ظرفيت جاده را در آغاز طرح معمولاً طوري در نظر مي گيرند كه جوابگوي نيازھاي</a:t>
            </a:r>
            <a:r>
              <a:rPr lang="en-US" sz="1600" dirty="0" smtClean="0">
                <a:solidFill>
                  <a:schemeClr val="bg1"/>
                </a:solidFill>
                <a:cs typeface="B Nazanin" pitchFamily="2" charset="-78"/>
              </a:rPr>
              <a:t> </a:t>
            </a:r>
            <a:r>
              <a:rPr lang="fa-IR" sz="1600" dirty="0" smtClean="0">
                <a:solidFill>
                  <a:schemeClr val="bg1"/>
                </a:solidFill>
                <a:cs typeface="B Nazanin" pitchFamily="2" charset="-78"/>
              </a:rPr>
              <a:t>آينده طرح باشد .از اين رو ظرفيت ھر جاده در سالھاي اوليه استفاده از آن غالباً بيش از نياز بالفعل آنھاست و به ھمين علت</a:t>
            </a:r>
            <a:r>
              <a:rPr lang="en-US" sz="1600" dirty="0" smtClean="0">
                <a:solidFill>
                  <a:schemeClr val="bg1"/>
                </a:solidFill>
                <a:cs typeface="B Nazanin" pitchFamily="2" charset="-78"/>
              </a:rPr>
              <a:t> </a:t>
            </a:r>
            <a:r>
              <a:rPr lang="fa-IR" sz="1600" dirty="0" smtClean="0">
                <a:solidFill>
                  <a:schemeClr val="bg1"/>
                </a:solidFill>
                <a:cs typeface="B Nazanin" pitchFamily="2" charset="-78"/>
              </a:rPr>
              <a:t>استفاده وسايل نقليه از قسمتي از سطح خيابان به عنوان پاركينگ در اين حالت مشكل چنداني ايجاد نمي كند . اما به تدريج</a:t>
            </a:r>
            <a:r>
              <a:rPr lang="en-US" sz="1600" dirty="0" smtClean="0">
                <a:solidFill>
                  <a:schemeClr val="bg1"/>
                </a:solidFill>
                <a:cs typeface="B Nazanin" pitchFamily="2" charset="-78"/>
              </a:rPr>
              <a:t> </a:t>
            </a:r>
            <a:r>
              <a:rPr lang="fa-IR" sz="1600" dirty="0" smtClean="0">
                <a:solidFill>
                  <a:schemeClr val="bg1"/>
                </a:solidFill>
                <a:cs typeface="B Nazanin" pitchFamily="2" charset="-78"/>
              </a:rPr>
              <a:t>كه بر تعداد وسايل نقليه افزوده مي شود ،كمبود فضاي</a:t>
            </a:r>
            <a:r>
              <a:rPr lang="en-US" sz="1600" dirty="0" smtClean="0">
                <a:solidFill>
                  <a:schemeClr val="bg1"/>
                </a:solidFill>
                <a:cs typeface="B Nazanin" pitchFamily="2" charset="-78"/>
              </a:rPr>
              <a:t> </a:t>
            </a:r>
            <a:r>
              <a:rPr lang="fa-IR" sz="1600" dirty="0" smtClean="0">
                <a:solidFill>
                  <a:schemeClr val="bg1"/>
                </a:solidFill>
                <a:cs typeface="B Nazanin" pitchFamily="2" charset="-78"/>
              </a:rPr>
              <a:t>عبور و مرور وسايل نقليه محسوس مي شود . در اين صورت ،</a:t>
            </a:r>
            <a:r>
              <a:rPr lang="en-US" sz="1600" dirty="0" smtClean="0">
                <a:solidFill>
                  <a:schemeClr val="bg1"/>
                </a:solidFill>
                <a:cs typeface="B Nazanin" pitchFamily="2" charset="-78"/>
              </a:rPr>
              <a:t> </a:t>
            </a:r>
            <a:r>
              <a:rPr lang="fa-IR" sz="1600" dirty="0" smtClean="0">
                <a:solidFill>
                  <a:schemeClr val="bg1"/>
                </a:solidFill>
                <a:cs typeface="B Nazanin" pitchFamily="2" charset="-78"/>
              </a:rPr>
              <a:t>توقف وسايل نقليه در كنار خيابانھا در ساعاتي از روز يا در تمام طول روز ممنوع مي شود .</a:t>
            </a:r>
            <a:endParaRPr lang="en-US" sz="1600" dirty="0">
              <a:solidFill>
                <a:schemeClr val="bg1"/>
              </a:solidFill>
              <a:cs typeface="B Nazanin" pitchFamily="2" charset="-78"/>
            </a:endParaRPr>
          </a:p>
        </p:txBody>
      </p:sp>
      <p:pic>
        <p:nvPicPr>
          <p:cNvPr id="1026" name="Picture 2" descr="G:\طراحی شهری\2014-02-17 13.52.30.jpg"/>
          <p:cNvPicPr>
            <a:picLocks noChangeAspect="1" noChangeArrowheads="1"/>
          </p:cNvPicPr>
          <p:nvPr/>
        </p:nvPicPr>
        <p:blipFill>
          <a:blip r:embed="rId6" cstate="print"/>
          <a:srcRect/>
          <a:stretch>
            <a:fillRect/>
          </a:stretch>
        </p:blipFill>
        <p:spPr bwMode="auto">
          <a:xfrm>
            <a:off x="228600" y="3352800"/>
            <a:ext cx="35052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5280" y="3581400"/>
            <a:ext cx="8503920" cy="4572000"/>
          </a:xfrm>
        </p:spPr>
        <p:txBody>
          <a:bodyPr>
            <a:normAutofit/>
          </a:bodyPr>
          <a:lstStyle/>
          <a:p>
            <a:pPr algn="just"/>
            <a:r>
              <a:rPr lang="fa-IR" sz="2000" b="1" dirty="0" smtClean="0">
                <a:solidFill>
                  <a:schemeClr val="bg1"/>
                </a:solidFill>
                <a:cs typeface="B Nazanin" pitchFamily="2" charset="-78"/>
              </a:rPr>
              <a:t>پاركينگ بامي</a:t>
            </a:r>
            <a:r>
              <a:rPr lang="en-US" sz="2000" b="1" dirty="0" smtClean="0">
                <a:solidFill>
                  <a:schemeClr val="bg1"/>
                </a:solidFill>
                <a:cs typeface="B Nazanin" pitchFamily="2" charset="-78"/>
              </a:rPr>
              <a:t> </a:t>
            </a:r>
            <a:r>
              <a:rPr lang="fa-IR" sz="2000" dirty="0" smtClean="0">
                <a:solidFill>
                  <a:schemeClr val="bg1"/>
                </a:solidFill>
                <a:cs typeface="B Nazanin" pitchFamily="2" charset="-78"/>
              </a:rPr>
              <a:t>در محلھايي كه زمين بسيار نادر و گران باشد و ايجاد پاركينگھاي مستقل نيز مقدور يا به صرفه نباشد ،يكي از راھھاي</a:t>
            </a:r>
            <a:r>
              <a:rPr lang="en-US" sz="2000" dirty="0" smtClean="0">
                <a:solidFill>
                  <a:schemeClr val="bg1"/>
                </a:solidFill>
                <a:cs typeface="B Nazanin" pitchFamily="2" charset="-78"/>
              </a:rPr>
              <a:t> </a:t>
            </a:r>
            <a:r>
              <a:rPr lang="fa-IR" sz="2000" dirty="0" smtClean="0">
                <a:solidFill>
                  <a:schemeClr val="bg1"/>
                </a:solidFill>
                <a:cs typeface="B Nazanin" pitchFamily="2" charset="-78"/>
              </a:rPr>
              <a:t>ايجاد پاركينگ استفاده از بام ساختمانھاست . بديھي است كه اگر قرار باشد از بام ساختمان به عنوان پاركينگ استفاده شود.</a:t>
            </a:r>
            <a:r>
              <a:rPr lang="en-US" sz="2000" dirty="0" smtClean="0">
                <a:solidFill>
                  <a:schemeClr val="bg1"/>
                </a:solidFill>
                <a:cs typeface="B Nazanin" pitchFamily="2" charset="-78"/>
              </a:rPr>
              <a:t> </a:t>
            </a:r>
            <a:r>
              <a:rPr lang="fa-IR" sz="2000" dirty="0" smtClean="0">
                <a:solidFill>
                  <a:schemeClr val="bg1"/>
                </a:solidFill>
                <a:cs typeface="B Nazanin" pitchFamily="2" charset="-78"/>
              </a:rPr>
              <a:t>بايد در طرح و محاسبه ساختمان پيش بينيھاي لازم صورت گيرد .</a:t>
            </a:r>
            <a:endParaRPr lang="en-US" sz="2000" dirty="0">
              <a:solidFill>
                <a:schemeClr val="bg1"/>
              </a:solidFill>
              <a:cs typeface="B Nazanin" pitchFamily="2" charset="-78"/>
            </a:endParaRPr>
          </a:p>
        </p:txBody>
      </p:sp>
      <p:graphicFrame>
        <p:nvGraphicFramePr>
          <p:cNvPr id="16" name="Diagram 15"/>
          <p:cNvGraphicFramePr/>
          <p:nvPr>
            <p:extLst>
              <p:ext uri="{D42A27DB-BD31-4B8C-83A1-F6EECF244321}">
                <p14:modId xmlns="" xmlns:p14="http://schemas.microsoft.com/office/powerpoint/2010/main" val="2470821250"/>
              </p:ext>
            </p:extLst>
          </p:nvPr>
        </p:nvGraphicFramePr>
        <p:xfrm>
          <a:off x="304800" y="1600200"/>
          <a:ext cx="8610600" cy="142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itle 1"/>
          <p:cNvSpPr txBox="1">
            <a:spLocks/>
          </p:cNvSpPr>
          <p:nvPr/>
        </p:nvSpPr>
        <p:spPr>
          <a:xfrm>
            <a:off x="301752" y="152400"/>
            <a:ext cx="8534400" cy="758952"/>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سایر پارکینگ ها</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5280" y="3276600"/>
            <a:ext cx="8503920" cy="4572000"/>
          </a:xfrm>
        </p:spPr>
        <p:txBody>
          <a:bodyPr>
            <a:normAutofit/>
          </a:bodyPr>
          <a:lstStyle/>
          <a:p>
            <a:pPr algn="just"/>
            <a:r>
              <a:rPr lang="fa-IR" sz="2400" b="1" dirty="0" smtClean="0">
                <a:solidFill>
                  <a:schemeClr val="bg1"/>
                </a:solidFill>
                <a:cs typeface="B Nazanin" pitchFamily="2" charset="-78"/>
              </a:rPr>
              <a:t>پاركينگ زيرزميني</a:t>
            </a:r>
            <a:endParaRPr lang="en-US" sz="2400" b="1" dirty="0" smtClean="0">
              <a:solidFill>
                <a:schemeClr val="bg1"/>
              </a:solidFill>
              <a:cs typeface="B Nazanin" pitchFamily="2" charset="-78"/>
            </a:endParaRPr>
          </a:p>
          <a:p>
            <a:pPr algn="just">
              <a:buNone/>
            </a:pPr>
            <a:r>
              <a:rPr lang="fa-IR" sz="2000" b="1" dirty="0" smtClean="0">
                <a:solidFill>
                  <a:schemeClr val="bg1"/>
                </a:solidFill>
                <a:cs typeface="B Nazanin" pitchFamily="2" charset="-78"/>
              </a:rPr>
              <a:t> </a:t>
            </a:r>
            <a:r>
              <a:rPr lang="en-US" sz="2000" b="1" dirty="0" smtClean="0">
                <a:solidFill>
                  <a:schemeClr val="bg1"/>
                </a:solidFill>
                <a:cs typeface="B Nazanin" pitchFamily="2" charset="-78"/>
              </a:rPr>
              <a:t>   </a:t>
            </a:r>
            <a:r>
              <a:rPr lang="fa-IR" sz="2000" dirty="0" smtClean="0">
                <a:solidFill>
                  <a:schemeClr val="bg1"/>
                </a:solidFill>
                <a:cs typeface="B Nazanin" pitchFamily="2" charset="-78"/>
              </a:rPr>
              <a:t>اين نوع پاركينگ پايينتر از سطح زمين ساخته مي شود اين گونه پاركينگ را مي توان در زير جاده ،ميدان ، پارك ، يا زير زمين ساختمانھاي مسكوني ھتل ھا و ساختمانھاي عمومي ديگر ساخت . پاركينگ زير زميني بيشتر قسمتي از ساختمان اصلي را تشكيل مي دھد و به علت لزوم صرف ھزينه زياد براي خاكبرداري ،ساختن ديوارھا ، شيبھاي مختلف و تاسيسات گوناگون ، كمتر اتفاق مي افتد كه جدا از ساختمان اصلي ساخته شود . پاركينگھاي زيرزميني خصوصيت ويژه اي ندارند و بيشتر در مكانھايي كه زمين كم و گران باشد ، يا وجود ساختمانھاي باستاني و موانع ديگر اجازه ايجاد پاركينگھاي ھمسطح يا چند طبقه را ندھد ، ساخته مي شوند .</a:t>
            </a:r>
            <a:endParaRPr lang="en-US" sz="2000" dirty="0">
              <a:solidFill>
                <a:schemeClr val="bg1"/>
              </a:solidFill>
              <a:cs typeface="B Nazanin" pitchFamily="2" charset="-78"/>
            </a:endParaRPr>
          </a:p>
        </p:txBody>
      </p:sp>
      <p:graphicFrame>
        <p:nvGraphicFramePr>
          <p:cNvPr id="7" name="Diagram 6"/>
          <p:cNvGraphicFramePr/>
          <p:nvPr>
            <p:extLst>
              <p:ext uri="{D42A27DB-BD31-4B8C-83A1-F6EECF244321}">
                <p14:modId xmlns="" xmlns:p14="http://schemas.microsoft.com/office/powerpoint/2010/main" val="445014782"/>
              </p:ext>
            </p:extLst>
          </p:nvPr>
        </p:nvGraphicFramePr>
        <p:xfrm>
          <a:off x="304800" y="1600200"/>
          <a:ext cx="8610600" cy="142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a:xfrm>
            <a:off x="301752" y="152400"/>
            <a:ext cx="8534400" cy="758952"/>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سایر پارکینگ ها</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sfahan.ir/Dorsapax/Data/Sub_0/File/IMG_3496CC.JPG"/>
          <p:cNvPicPr>
            <a:picLocks noChangeAspect="1" noChangeArrowheads="1"/>
          </p:cNvPicPr>
          <p:nvPr/>
        </p:nvPicPr>
        <p:blipFill>
          <a:blip r:embed="rId2"/>
          <a:srcRect/>
          <a:stretch>
            <a:fillRect/>
          </a:stretch>
        </p:blipFill>
        <p:spPr bwMode="auto">
          <a:xfrm>
            <a:off x="609600" y="3352800"/>
            <a:ext cx="4019550" cy="2676525"/>
          </a:xfrm>
          <a:prstGeom prst="rect">
            <a:avLst/>
          </a:prstGeom>
          <a:noFill/>
        </p:spPr>
      </p:pic>
      <p:pic>
        <p:nvPicPr>
          <p:cNvPr id="38916" name="Picture 4" descr="http://www.coca.ir/wp-content/uploads/2013/05/Chinese-builders.jpg"/>
          <p:cNvPicPr>
            <a:picLocks noChangeAspect="1" noChangeArrowheads="1"/>
          </p:cNvPicPr>
          <p:nvPr/>
        </p:nvPicPr>
        <p:blipFill>
          <a:blip r:embed="rId3"/>
          <a:srcRect/>
          <a:stretch>
            <a:fillRect/>
          </a:stretch>
        </p:blipFill>
        <p:spPr bwMode="auto">
          <a:xfrm>
            <a:off x="4800600" y="3352800"/>
            <a:ext cx="4019550" cy="2667000"/>
          </a:xfrm>
          <a:prstGeom prst="rect">
            <a:avLst/>
          </a:prstGeom>
          <a:noFill/>
        </p:spPr>
      </p:pic>
      <p:graphicFrame>
        <p:nvGraphicFramePr>
          <p:cNvPr id="6" name="Diagram 5"/>
          <p:cNvGraphicFramePr/>
          <p:nvPr>
            <p:extLst>
              <p:ext uri="{D42A27DB-BD31-4B8C-83A1-F6EECF244321}">
                <p14:modId xmlns="" xmlns:p14="http://schemas.microsoft.com/office/powerpoint/2010/main" val="627547494"/>
              </p:ext>
            </p:extLst>
          </p:nvPr>
        </p:nvGraphicFramePr>
        <p:xfrm>
          <a:off x="304800" y="1600200"/>
          <a:ext cx="8610600" cy="142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p:cNvSpPr txBox="1">
            <a:spLocks/>
          </p:cNvSpPr>
          <p:nvPr/>
        </p:nvSpPr>
        <p:spPr>
          <a:xfrm>
            <a:off x="301752" y="152400"/>
            <a:ext cx="8534400" cy="758952"/>
          </a:xfrm>
          <a:prstGeom prst="rect">
            <a:avLst/>
          </a:prstGeom>
        </p:spPr>
        <p:txBody>
          <a:bodyPr vert="horz" anchor="b">
            <a:noAutofit/>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سایر پارکینگ ها</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36" y="85724"/>
            <a:ext cx="5886464" cy="771508"/>
          </a:xfrm>
        </p:spPr>
        <p:txBody>
          <a:bodyPr>
            <a:normAutofit/>
          </a:bodyPr>
          <a:lstStyle/>
          <a:p>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اهمیت و ضرورت پارکینگ</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sz="quarter" idx="1"/>
          </p:nvPr>
        </p:nvSpPr>
        <p:spPr>
          <a:xfrm>
            <a:off x="500034" y="1828800"/>
            <a:ext cx="8110566" cy="4814878"/>
          </a:xfrm>
        </p:spPr>
        <p:txBody>
          <a:bodyPr>
            <a:normAutofit/>
          </a:bodyPr>
          <a:lstStyle/>
          <a:p>
            <a:pPr algn="just"/>
            <a:r>
              <a:rPr lang="fa-IR" sz="2000" dirty="0" smtClean="0">
                <a:solidFill>
                  <a:schemeClr val="bg1"/>
                </a:solidFill>
                <a:cs typeface="B Nazanin" pitchFamily="2" charset="-78"/>
              </a:rPr>
              <a:t>هر سال 8760 ساعت است و اگر فرض كنيم كه هر اتومبيل در طول سال به طور متوسط بيست هزار كيلومتر مسافت بپيمايد و متوسط آن 40 كيلومتر در ساعت باشد مدت زماني كه يك اتومبيل در سال به طور متوسط در حركت است برابر با 400 ساعت مي شود. بنابراين، هر اتومبيل به طور متوسط 8360 ساعت در سال در حال توقف است و احتياج به محلي براي توقف دارد. اين محاسبه ساده نشان مي دهد كه مدت زمان نياز هر اتومبيل به پاركينگ به مراتب بيشتر از مدت زمان حركت آن است.</a:t>
            </a:r>
          </a:p>
          <a:p>
            <a:pPr algn="just"/>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نتیجه: به دلیل رشد بالای شهر نشینی، افزایش جمعیت و مسافرت های درون شهری، امروزه کلان شهرها با کمبود فضا برای پارک خودرو دست به گریبانند. همین مهم ضرورت ساخت پارکینگ را بیش از پیش تقویت می کند.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743200"/>
            <a:ext cx="8382000" cy="2133600"/>
          </a:xfrm>
        </p:spPr>
        <p:txBody>
          <a:bodyPr>
            <a:noAutofit/>
          </a:bodyPr>
          <a:lstStyle/>
          <a:p>
            <a:pPr algn="just"/>
            <a:r>
              <a:rPr lang="fa-IR" sz="1800" dirty="0" smtClean="0">
                <a:solidFill>
                  <a:schemeClr val="tx1"/>
                </a:solidFill>
                <a:cs typeface="B Nazanin" pitchFamily="2" charset="-78"/>
              </a:rPr>
              <a:t>شهر مشهد با مساحتی بالغ بر 25696.5 هکتار و جمعیتی معادل 2427316 نفر، دومین کلان شهر مذهبی جهان و مهمترین شهر کشور بعد از تهران میباشد که سالانه پذیرای تعداد زیادی زائر و مسافر است.</a:t>
            </a:r>
          </a:p>
          <a:p>
            <a:pPr algn="just"/>
            <a:r>
              <a:rPr lang="fa-IR" sz="1800" dirty="0" smtClean="0">
                <a:solidFill>
                  <a:schemeClr val="tx1"/>
                </a:solidFill>
                <a:cs typeface="B Nazanin" pitchFamily="2" charset="-78"/>
              </a:rPr>
              <a:t>حوزه مورد مطالعه با مساحت 4003 هکتار، 15.58 درصد از مساحت کل مشهد را به خود اختصاص داده است و با توجه به جمعیت 2427316 نفری شهر مشهد، 21.38 درصد این جمعیت که معادل 519086 نفر میباشد در حوزه میانی غربی جای گرفته است.</a:t>
            </a:r>
          </a:p>
        </p:txBody>
      </p:sp>
      <p:sp>
        <p:nvSpPr>
          <p:cNvPr id="3" name="Title 2"/>
          <p:cNvSpPr>
            <a:spLocks noGrp="1"/>
          </p:cNvSpPr>
          <p:nvPr>
            <p:ph type="title"/>
          </p:nvPr>
        </p:nvSpPr>
        <p:spPr>
          <a:xfrm>
            <a:off x="609600" y="152400"/>
            <a:ext cx="7772400" cy="1524000"/>
          </a:xfrm>
        </p:spPr>
        <p:txBody>
          <a:bodyPr>
            <a:normAutofit/>
          </a:bodyPr>
          <a:lstStyle/>
          <a:p>
            <a:r>
              <a:rPr lang="fa-IR"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مطالعه موردی</a:t>
            </a:r>
            <a:endParaRPr lang="en-US"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endParaRPr>
          </a:p>
        </p:txBody>
      </p:sp>
      <p:sp>
        <p:nvSpPr>
          <p:cNvPr id="5" name="Down Arrow 4"/>
          <p:cNvSpPr/>
          <p:nvPr/>
        </p:nvSpPr>
        <p:spPr>
          <a:xfrm>
            <a:off x="3276600" y="5410200"/>
            <a:ext cx="2209800" cy="381000"/>
          </a:xfrm>
          <a:prstGeom prst="downArrow">
            <a:avLst/>
          </a:prstGeom>
          <a:solidFill>
            <a:schemeClr val="bg1">
              <a:lumMod val="85000"/>
            </a:schemeClr>
          </a:solidFill>
          <a:ln>
            <a:noFill/>
          </a:ln>
          <a:effectLst>
            <a:outerShdw blurRad="127000" dist="76200" dir="4920000" algn="ctr" rotWithShape="0">
              <a:srgbClr val="000000">
                <a:alpha val="7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800600"/>
            <a:ext cx="8305800" cy="646331"/>
          </a:xfrm>
          <a:prstGeom prst="rect">
            <a:avLst/>
          </a:prstGeom>
          <a:solidFill>
            <a:srgbClr val="8C7B70">
              <a:alpha val="76078"/>
            </a:srgb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a-IR" dirty="0" smtClean="0">
                <a:solidFill>
                  <a:schemeClr val="tx1"/>
                </a:solidFill>
                <a:cs typeface="B Nazanin" pitchFamily="2" charset="-78"/>
              </a:rPr>
              <a:t>این حوزه به طور متوسط از تراکم جمعیتی بیشتری، نسبت به میانگین شهر مشهد برخوردار است</a:t>
            </a:r>
          </a:p>
          <a:p>
            <a:pPr algn="ctr"/>
            <a:endParaRPr lang="en-US" dirty="0">
              <a:solidFill>
                <a:schemeClr val="tx1"/>
              </a:solidFill>
            </a:endParaRPr>
          </a:p>
        </p:txBody>
      </p:sp>
      <p:sp>
        <p:nvSpPr>
          <p:cNvPr id="7" name="TextBox 6"/>
          <p:cNvSpPr txBox="1"/>
          <p:nvPr/>
        </p:nvSpPr>
        <p:spPr>
          <a:xfrm>
            <a:off x="1828800" y="5791200"/>
            <a:ext cx="5486400" cy="369332"/>
          </a:xfrm>
          <a:prstGeom prst="rect">
            <a:avLst/>
          </a:prstGeom>
          <a:ln>
            <a:noFill/>
          </a:ln>
          <a:effectLst>
            <a:outerShdw blurRad="63500" dist="152400" dir="6480000" sx="102000" sy="102000" algn="tl" rotWithShape="0">
              <a:srgbClr val="000000">
                <a:alpha val="5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a-IR" dirty="0" smtClean="0"/>
              <a:t>سرانه زمین در حوزه مورد مطالعه نسبت به کل شهر کمتر است.</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t="9000" r="-2000" b="11000"/>
          </a:stretch>
        </a:blipFill>
        <a:effectLst/>
      </p:bgPr>
    </p:bg>
    <p:spTree>
      <p:nvGrpSpPr>
        <p:cNvPr id="1" name=""/>
        <p:cNvGrpSpPr/>
        <p:nvPr/>
      </p:nvGrpSpPr>
      <p:grpSpPr>
        <a:xfrm>
          <a:off x="0" y="0"/>
          <a:ext cx="0" cy="0"/>
          <a:chOff x="0" y="0"/>
          <a:chExt cx="0" cy="0"/>
        </a:xfrm>
      </p:grpSpPr>
      <p:sp>
        <p:nvSpPr>
          <p:cNvPr id="7" name="Title 2"/>
          <p:cNvSpPr>
            <a:spLocks noGrp="1"/>
          </p:cNvSpPr>
          <p:nvPr>
            <p:ph type="body" idx="2"/>
          </p:nvPr>
        </p:nvSpPr>
        <p:spPr>
          <a:xfrm rot="16200000">
            <a:off x="-407076" y="2564726"/>
            <a:ext cx="5410201" cy="2261950"/>
          </a:xfrm>
        </p:spPr>
        <p:txBody>
          <a:bodyPr>
            <a:noAutofit/>
          </a:bodyPr>
          <a:lstStyle/>
          <a:p>
            <a:r>
              <a:rPr lang="fa-IR"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موقعیت حوزه مورد مطالعه</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alpha val="84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3048001"/>
            <a:ext cx="8229600" cy="1295400"/>
          </a:xfrm>
          <a:solidFill>
            <a:schemeClr val="accent3">
              <a:lumMod val="75000"/>
              <a:lumOff val="25000"/>
            </a:schemeClr>
          </a:solidFill>
          <a:ln>
            <a:noFill/>
          </a:ln>
        </p:spPr>
        <p:txBody>
          <a:bodyPr/>
          <a:lstStyle/>
          <a:p>
            <a:pPr algn="r">
              <a:buFont typeface="Wingdings" pitchFamily="2" charset="2"/>
              <a:buChar char="q"/>
            </a:pPr>
            <a:r>
              <a:rPr lang="fa-IR" dirty="0" smtClean="0">
                <a:solidFill>
                  <a:schemeClr val="bg1"/>
                </a:solidFill>
              </a:rPr>
              <a:t>دو قابلیت مورد استفاده در پهنه بندی مکان های مستعد ایجاد پارکینگ:</a:t>
            </a:r>
          </a:p>
          <a:p>
            <a:pPr algn="r">
              <a:buFont typeface="Arial" pitchFamily="34" charset="0"/>
              <a:buChar char="•"/>
            </a:pPr>
            <a:r>
              <a:rPr lang="fa-IR" dirty="0" smtClean="0">
                <a:solidFill>
                  <a:schemeClr val="bg1"/>
                </a:solidFill>
              </a:rPr>
              <a:t> 1.منطق فازی</a:t>
            </a:r>
          </a:p>
          <a:p>
            <a:pPr algn="r">
              <a:buFont typeface="Arial" pitchFamily="34" charset="0"/>
              <a:buChar char="•"/>
            </a:pPr>
            <a:r>
              <a:rPr lang="fa-IR" dirty="0" smtClean="0">
                <a:solidFill>
                  <a:schemeClr val="bg1"/>
                </a:solidFill>
              </a:rPr>
              <a:t>2.قابلیت های </a:t>
            </a:r>
            <a:r>
              <a:rPr lang="en-US" dirty="0" err="1" smtClean="0">
                <a:solidFill>
                  <a:schemeClr val="bg1"/>
                </a:solidFill>
              </a:rPr>
              <a:t>gis</a:t>
            </a:r>
            <a:endParaRPr lang="fa-IR" dirty="0" smtClean="0">
              <a:solidFill>
                <a:schemeClr val="bg1"/>
              </a:solidFill>
            </a:endParaRPr>
          </a:p>
          <a:p>
            <a:pPr algn="r">
              <a:buFont typeface="Arial" pitchFamily="34" charset="0"/>
              <a:buChar char="•"/>
            </a:pPr>
            <a:endParaRPr lang="en-US" dirty="0" smtClean="0">
              <a:solidFill>
                <a:schemeClr val="bg1"/>
              </a:solidFill>
            </a:endParaRPr>
          </a:p>
        </p:txBody>
      </p:sp>
      <p:sp>
        <p:nvSpPr>
          <p:cNvPr id="3" name="Title 2"/>
          <p:cNvSpPr>
            <a:spLocks noGrp="1"/>
          </p:cNvSpPr>
          <p:nvPr>
            <p:ph type="title"/>
          </p:nvPr>
        </p:nvSpPr>
        <p:spPr>
          <a:xfrm>
            <a:off x="722313" y="990600"/>
            <a:ext cx="7772400" cy="609600"/>
          </a:xfrm>
        </p:spPr>
        <p:txBody>
          <a:bodyPr>
            <a:noAutofit/>
          </a:bodyPr>
          <a:lstStyle/>
          <a:p>
            <a:r>
              <a:rPr lang="fa-IR"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روش کلی مورد استفاده در مکانیابی</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endParaRPr>
          </a:p>
        </p:txBody>
      </p:sp>
      <p:sp>
        <p:nvSpPr>
          <p:cNvPr id="4" name="Down Arrow 3"/>
          <p:cNvSpPr/>
          <p:nvPr/>
        </p:nvSpPr>
        <p:spPr>
          <a:xfrm>
            <a:off x="3733800" y="4267200"/>
            <a:ext cx="1752600" cy="533400"/>
          </a:xfrm>
          <a:prstGeom prst="downArrow">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4953000"/>
            <a:ext cx="7924800" cy="369332"/>
          </a:xfrm>
          <a:prstGeom prst="rect">
            <a:avLst/>
          </a:prstGeom>
          <a:noFill/>
          <a:ln>
            <a:solidFill>
              <a:schemeClr val="bg1">
                <a:lumMod val="65000"/>
              </a:schemeClr>
            </a:solidFill>
          </a:ln>
        </p:spPr>
        <p:txBody>
          <a:bodyPr wrap="square" rtlCol="0">
            <a:spAutoFit/>
          </a:bodyPr>
          <a:lstStyle/>
          <a:p>
            <a:pPr algn="ctr" rtl="1"/>
            <a:r>
              <a:rPr lang="fa-IR" dirty="0" smtClean="0">
                <a:solidFill>
                  <a:schemeClr val="bg1"/>
                </a:solidFill>
              </a:rPr>
              <a:t>روش کلی مکان یابی: روش وزن دهی جمعی ساده </a:t>
            </a:r>
            <a:r>
              <a:rPr lang="en-US" dirty="0" smtClean="0">
                <a:solidFill>
                  <a:schemeClr val="bg1"/>
                </a:solidFill>
              </a:rPr>
              <a:t>(SAW)</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sz="1800" dirty="0" smtClean="0"/>
              <a:t>فرآیند مکانیابی پارکینگ در محدوده مورد مطالعه</a:t>
            </a:r>
            <a:endParaRPr lang="en-US" sz="1800" dirty="0"/>
          </a:p>
        </p:txBody>
      </p:sp>
      <p:sp>
        <p:nvSpPr>
          <p:cNvPr id="3" name="Text Placeholder 2"/>
          <p:cNvSpPr>
            <a:spLocks noGrp="1"/>
          </p:cNvSpPr>
          <p:nvPr>
            <p:ph type="body" sz="half" idx="3"/>
          </p:nvPr>
        </p:nvSpPr>
        <p:spPr/>
        <p:txBody>
          <a:bodyPr/>
          <a:lstStyle/>
          <a:p>
            <a:r>
              <a:rPr lang="fa-IR" sz="1800" dirty="0" smtClean="0"/>
              <a:t>معیارهای موثر در مکانیابی پارکینگ در محدوده مورد مطالعه</a:t>
            </a:r>
            <a:endParaRPr lang="en-US" sz="1800" dirty="0"/>
          </a:p>
        </p:txBody>
      </p:sp>
      <p:sp>
        <p:nvSpPr>
          <p:cNvPr id="6" name="Title 5"/>
          <p:cNvSpPr>
            <a:spLocks noGrp="1"/>
          </p:cNvSpPr>
          <p:nvPr>
            <p:ph type="title"/>
          </p:nvPr>
        </p:nvSpPr>
        <p:spPr/>
        <p:txBody>
          <a:bodyPr/>
          <a:lstStyle/>
          <a:p>
            <a:r>
              <a:rPr lang="fa-IR"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cs typeface="B Nazanin" pitchFamily="2" charset="-78"/>
              </a:rPr>
              <a:t>فرآیند و معیار های موثر در مکانیابی</a:t>
            </a:r>
            <a:endParaRPr lang="en-US" b="1" dirty="0">
              <a:ln w="19050">
                <a:solidFill>
                  <a:schemeClr val="tx2">
                    <a:tint val="1000"/>
                  </a:schemeClr>
                </a:solidFill>
                <a:prstDash val="solid"/>
              </a:ln>
              <a:solidFill>
                <a:schemeClr val="accent3"/>
              </a:solidFill>
              <a:effectLst>
                <a:outerShdw blurRad="38100" dist="38100" dir="2700000" algn="tl">
                  <a:srgbClr val="000000">
                    <a:alpha val="43137"/>
                  </a:srgbClr>
                </a:outerShdw>
              </a:effectLst>
              <a:cs typeface="B Nazanin" pitchFamily="2" charset="-78"/>
            </a:endParaRPr>
          </a:p>
        </p:txBody>
      </p:sp>
      <p:pic>
        <p:nvPicPr>
          <p:cNvPr id="3074" name="Picture 2"/>
          <p:cNvPicPr>
            <a:picLocks noGrp="1" noChangeAspect="1" noChangeArrowheads="1"/>
          </p:cNvPicPr>
          <p:nvPr>
            <p:ph sz="quarter" idx="4"/>
          </p:nvPr>
        </p:nvPicPr>
        <p:blipFill>
          <a:blip r:embed="rId2"/>
          <a:srcRect/>
          <a:stretch>
            <a:fillRect/>
          </a:stretch>
        </p:blipFill>
        <p:spPr bwMode="auto">
          <a:xfrm>
            <a:off x="4665738" y="2438400"/>
            <a:ext cx="4249662" cy="3827347"/>
          </a:xfrm>
          <a:prstGeom prst="rect">
            <a:avLst/>
          </a:prstGeom>
          <a:noFill/>
          <a:ln w="9525">
            <a:noFill/>
            <a:miter lim="800000"/>
            <a:headEnd/>
            <a:tailEnd/>
          </a:ln>
          <a:effectLst/>
        </p:spPr>
      </p:pic>
      <p:pic>
        <p:nvPicPr>
          <p:cNvPr id="8" name="Picture 2"/>
          <p:cNvPicPr>
            <a:picLocks noGrp="1" noChangeAspect="1" noChangeArrowheads="1"/>
          </p:cNvPicPr>
          <p:nvPr>
            <p:ph sz="quarter" idx="2"/>
          </p:nvPr>
        </p:nvPicPr>
        <p:blipFill>
          <a:blip r:embed="rId3"/>
          <a:srcRect/>
          <a:stretch>
            <a:fillRect/>
          </a:stretch>
        </p:blipFill>
        <p:spPr bwMode="auto">
          <a:xfrm>
            <a:off x="228600" y="2438400"/>
            <a:ext cx="42672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lumOff val="2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867400" y="2819400"/>
            <a:ext cx="2971800" cy="3505200"/>
          </a:xfrm>
        </p:spPr>
        <p:txBody>
          <a:bodyPr>
            <a:normAutofit/>
          </a:bodyPr>
          <a:lstStyle/>
          <a:p>
            <a:pPr algn="just"/>
            <a:r>
              <a:rPr lang="fa-IR" dirty="0" smtClean="0">
                <a:solidFill>
                  <a:schemeClr val="bg1">
                    <a:lumMod val="85000"/>
                  </a:schemeClr>
                </a:solidFill>
                <a:cs typeface="B Nazanin" pitchFamily="2" charset="-78"/>
              </a:rPr>
              <a:t>وزن دهی انجام شده در این مطالعه، در سطح اول محصول روش </a:t>
            </a:r>
            <a:r>
              <a:rPr lang="en-US" b="0" dirty="0" smtClean="0">
                <a:solidFill>
                  <a:schemeClr val="bg1">
                    <a:lumMod val="85000"/>
                  </a:schemeClr>
                </a:solidFill>
                <a:cs typeface="B Nazanin" pitchFamily="2" charset="-78"/>
              </a:rPr>
              <a:t>AHP </a:t>
            </a:r>
            <a:r>
              <a:rPr lang="fa-IR" dirty="0" smtClean="0">
                <a:solidFill>
                  <a:schemeClr val="bg1">
                    <a:lumMod val="85000"/>
                  </a:schemeClr>
                </a:solidFill>
                <a:cs typeface="B Nazanin" pitchFamily="2" charset="-78"/>
              </a:rPr>
              <a:t>فازی میباشند. ولی در سطح دوم وزن زیرمعیارها از روش </a:t>
            </a:r>
            <a:r>
              <a:rPr lang="en-US" b="0" dirty="0" smtClean="0">
                <a:solidFill>
                  <a:schemeClr val="bg1">
                    <a:lumMod val="85000"/>
                  </a:schemeClr>
                </a:solidFill>
                <a:cs typeface="B Nazanin" pitchFamily="2" charset="-78"/>
              </a:rPr>
              <a:t>AHP</a:t>
            </a:r>
            <a:r>
              <a:rPr lang="fa-IR" dirty="0" smtClean="0">
                <a:solidFill>
                  <a:schemeClr val="bg1">
                    <a:lumMod val="85000"/>
                  </a:schemeClr>
                </a:solidFill>
                <a:cs typeface="B Nazanin" pitchFamily="2" charset="-78"/>
              </a:rPr>
              <a:t> معمولی و با استفاده از نرم افزار </a:t>
            </a:r>
            <a:r>
              <a:rPr lang="en-US" b="0" dirty="0" smtClean="0">
                <a:solidFill>
                  <a:schemeClr val="bg1">
                    <a:lumMod val="85000"/>
                  </a:schemeClr>
                </a:solidFill>
                <a:cs typeface="B Nazanin" pitchFamily="2" charset="-78"/>
              </a:rPr>
              <a:t>expert choice </a:t>
            </a:r>
            <a:r>
              <a:rPr lang="fa-IR" dirty="0" smtClean="0">
                <a:solidFill>
                  <a:schemeClr val="bg1">
                    <a:lumMod val="85000"/>
                  </a:schemeClr>
                </a:solidFill>
                <a:cs typeface="B Nazanin" pitchFamily="2" charset="-78"/>
              </a:rPr>
              <a:t>به دست آمده است. نتایج به دست آمده پس از تهیه جداول مقایسه دو دویی و استفاده از دو روش نامبرده در جدول زیر نشان داده شده است.</a:t>
            </a:r>
            <a:endParaRPr lang="en-US" dirty="0">
              <a:solidFill>
                <a:schemeClr val="bg1">
                  <a:lumMod val="85000"/>
                </a:schemeClr>
              </a:solidFill>
              <a:cs typeface="B Nazanin" pitchFamily="2" charset="-78"/>
            </a:endParaRPr>
          </a:p>
        </p:txBody>
      </p:sp>
      <p:sp>
        <p:nvSpPr>
          <p:cNvPr id="3" name="Title 2"/>
          <p:cNvSpPr>
            <a:spLocks noGrp="1"/>
          </p:cNvSpPr>
          <p:nvPr>
            <p:ph type="title"/>
          </p:nvPr>
        </p:nvSpPr>
        <p:spPr>
          <a:xfrm>
            <a:off x="722313" y="685800"/>
            <a:ext cx="7772400" cy="990600"/>
          </a:xfrm>
        </p:spPr>
        <p:txBody>
          <a:bodyPr/>
          <a:lstStyle/>
          <a:p>
            <a:r>
              <a:rPr lang="fa-I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وزن دهی به معیارها</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Picture 2"/>
          <p:cNvPicPr>
            <a:picLocks noChangeAspect="1" noChangeArrowheads="1"/>
          </p:cNvPicPr>
          <p:nvPr/>
        </p:nvPicPr>
        <p:blipFill>
          <a:blip r:embed="rId2"/>
          <a:srcRect/>
          <a:stretch>
            <a:fillRect/>
          </a:stretch>
        </p:blipFill>
        <p:spPr bwMode="auto">
          <a:xfrm>
            <a:off x="304800" y="2819400"/>
            <a:ext cx="54864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2313" y="228600"/>
            <a:ext cx="7772400" cy="1524000"/>
          </a:xfrm>
        </p:spPr>
        <p:txBody>
          <a:bodyPr/>
          <a:lstStyle/>
          <a:p>
            <a:r>
              <a:rPr lang="fa-I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آماده سازی لایه ها</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3"/>
          <p:cNvSpPr/>
          <p:nvPr/>
        </p:nvSpPr>
        <p:spPr>
          <a:xfrm>
            <a:off x="2514600" y="0"/>
            <a:ext cx="1371600" cy="64008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4191000"/>
            <a:ext cx="1295400" cy="12954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0" y="5486400"/>
            <a:ext cx="838200" cy="8382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72200" y="5105400"/>
            <a:ext cx="381000" cy="3810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2819400"/>
            <a:ext cx="8153400" cy="2640723"/>
          </a:xfrm>
          <a:prstGeom prst="rect">
            <a:avLst/>
          </a:prstGeom>
          <a:noFill/>
        </p:spPr>
        <p:txBody>
          <a:bodyPr wrap="square" rtlCol="0">
            <a:spAutoFit/>
          </a:bodyPr>
          <a:lstStyle/>
          <a:p>
            <a:pPr lvl="0" algn="just" rtl="1">
              <a:spcBef>
                <a:spcPct val="20000"/>
              </a:spcBef>
              <a:buClr>
                <a:schemeClr val="accent1"/>
              </a:buClr>
              <a:buSzPct val="85000"/>
              <a:defRPr/>
            </a:pPr>
            <a:r>
              <a:rPr lang="fa-IR" b="1" spc="250" dirty="0" smtClean="0"/>
              <a:t>در فرآیند مکان یابی، استخراج لایه های اطلاعاتی مورد نیاز، اولین مرحه از مراحل عملی تحقیق مباشد که طی آن لایه های نقشه ای هریک از معیارها و زیرمعیارهای آنها استخراج شده و برای انجام مراحل بعدی وارد پایگاه داده </a:t>
            </a:r>
            <a:r>
              <a:rPr lang="en-US" b="1" spc="250" dirty="0" err="1" smtClean="0"/>
              <a:t>gis</a:t>
            </a:r>
            <a:r>
              <a:rPr lang="en-US" b="1" spc="250" dirty="0" smtClean="0"/>
              <a:t> </a:t>
            </a:r>
            <a:r>
              <a:rPr lang="fa-IR" b="1" spc="250" dirty="0" smtClean="0"/>
              <a:t>میشود. این مرحاه شامل رقومی سازی، زمین مرجع نمودن و </a:t>
            </a:r>
            <a:r>
              <a:rPr lang="en-US" b="1" spc="250" dirty="0" err="1" smtClean="0"/>
              <a:t>gis</a:t>
            </a:r>
            <a:r>
              <a:rPr lang="en-US" b="1" spc="250" dirty="0" smtClean="0"/>
              <a:t> ready </a:t>
            </a:r>
            <a:r>
              <a:rPr lang="fa-IR" b="1" spc="250" dirty="0" smtClean="0"/>
              <a:t>نمودن لایه های اطلاعاتی می باشد.</a:t>
            </a:r>
          </a:p>
          <a:p>
            <a:pPr lvl="0" algn="just" rtl="1">
              <a:spcBef>
                <a:spcPct val="20000"/>
              </a:spcBef>
              <a:buClr>
                <a:schemeClr val="accent1"/>
              </a:buClr>
              <a:buSzPct val="85000"/>
              <a:defRPr/>
            </a:pPr>
            <a:r>
              <a:rPr lang="fa-IR" b="1" spc="250" dirty="0" smtClean="0"/>
              <a:t>پس از تهیه نقشه لایه های اطلاعاتی موردنیاز معیارهای ذکر شده با استفاده از نرم افزار </a:t>
            </a:r>
            <a:r>
              <a:rPr lang="en-US" b="1" spc="250" dirty="0" smtClean="0"/>
              <a:t>arc </a:t>
            </a:r>
            <a:r>
              <a:rPr lang="en-US" b="1" spc="250" dirty="0" err="1" smtClean="0"/>
              <a:t>gis</a:t>
            </a:r>
            <a:r>
              <a:rPr lang="en-US" b="1" spc="250" dirty="0" smtClean="0"/>
              <a:t> </a:t>
            </a:r>
            <a:r>
              <a:rPr lang="fa-IR" b="1" spc="250" dirty="0" smtClean="0"/>
              <a:t> در سیستم مختصات زمین مرجع شدند.</a:t>
            </a:r>
            <a:endParaRPr lang="en-US" b="1" spc="25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1"/>
            <a:ext cx="8382000" cy="914399"/>
          </a:xfrm>
        </p:spPr>
        <p:txBody>
          <a:bodyPr/>
          <a:lstStyle/>
          <a:p>
            <a:pPr algn="just"/>
            <a:r>
              <a:rPr lang="fa-IR" dirty="0" smtClean="0">
                <a:solidFill>
                  <a:schemeClr val="tx1"/>
                </a:solidFill>
              </a:rPr>
              <a:t>در این مرحاه باید شرایطی فراهم شود تا جمع کلیه شاخص های موثر امکان پذیر باشد.بنابراین باید ارزش محدوده های شهر از لحاظ هریک از شاخص ها به صورت کمی با واحد یکسان با سایر شاخص ها مشخص شود.</a:t>
            </a:r>
            <a:endParaRPr lang="en-US" dirty="0">
              <a:solidFill>
                <a:schemeClr val="tx1"/>
              </a:solidFill>
            </a:endParaRPr>
          </a:p>
        </p:txBody>
      </p:sp>
      <p:sp>
        <p:nvSpPr>
          <p:cNvPr id="3" name="Title 2"/>
          <p:cNvSpPr>
            <a:spLocks noGrp="1"/>
          </p:cNvSpPr>
          <p:nvPr>
            <p:ph type="title"/>
          </p:nvPr>
        </p:nvSpPr>
        <p:spPr/>
        <p:txBody>
          <a:bodyPr/>
          <a:lstStyle/>
          <a:p>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ارزش گذاری و تلفیق نهایی معیارها</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457200" y="3962400"/>
            <a:ext cx="8305800" cy="369332"/>
          </a:xfrm>
          <a:prstGeom prst="rect">
            <a:avLst/>
          </a:prstGeom>
          <a:solidFill>
            <a:schemeClr val="bg1">
              <a:lumMod val="75000"/>
            </a:schemeClr>
          </a:solidFill>
        </p:spPr>
        <p:txBody>
          <a:bodyPr wrap="square" rtlCol="0">
            <a:spAutoFit/>
          </a:bodyPr>
          <a:lstStyle/>
          <a:p>
            <a:pPr algn="r" rtl="1"/>
            <a:r>
              <a:rPr lang="fa-IR" dirty="0" smtClean="0"/>
              <a:t>روش منتخب به منظور ارزش گذاری لایه های موضوعی</a:t>
            </a:r>
            <a:endParaRPr lang="en-US" dirty="0"/>
          </a:p>
        </p:txBody>
      </p:sp>
      <p:sp>
        <p:nvSpPr>
          <p:cNvPr id="5" name="Striped Right Arrow 4"/>
          <p:cNvSpPr/>
          <p:nvPr/>
        </p:nvSpPr>
        <p:spPr>
          <a:xfrm rot="10800000">
            <a:off x="3733800" y="3505200"/>
            <a:ext cx="685800" cy="1371600"/>
          </a:xfrm>
          <a:prstGeom prst="stripedRight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3974068"/>
            <a:ext cx="2667000" cy="369332"/>
          </a:xfrm>
          <a:prstGeom prst="rect">
            <a:avLst/>
          </a:prstGeom>
          <a:noFill/>
        </p:spPr>
        <p:txBody>
          <a:bodyPr wrap="square" rtlCol="0">
            <a:spAutoFit/>
          </a:bodyPr>
          <a:lstStyle/>
          <a:p>
            <a:r>
              <a:rPr lang="fa-IR" b="1" dirty="0" smtClean="0">
                <a:cs typeface="B Nazanin" pitchFamily="2" charset="-78"/>
              </a:rPr>
              <a:t>منط</a:t>
            </a:r>
            <a:r>
              <a:rPr lang="fa-IR" b="1" dirty="0" smtClean="0">
                <a:cs typeface="B Nazanin" pitchFamily="2" charset="-78"/>
              </a:rPr>
              <a:t>ق</a:t>
            </a:r>
            <a:r>
              <a:rPr lang="fa-IR" b="1" dirty="0" smtClean="0">
                <a:cs typeface="B Nazanin" pitchFamily="2" charset="-78"/>
              </a:rPr>
              <a:t> فازی</a:t>
            </a:r>
            <a:endParaRPr lang="en-US" b="1" dirty="0">
              <a:cs typeface="B Nazanin" pitchFamily="2" charset="-78"/>
            </a:endParaRPr>
          </a:p>
        </p:txBody>
      </p:sp>
      <p:sp>
        <p:nvSpPr>
          <p:cNvPr id="7" name="Rectangle 6"/>
          <p:cNvSpPr/>
          <p:nvPr/>
        </p:nvSpPr>
        <p:spPr>
          <a:xfrm>
            <a:off x="1371600" y="3733800"/>
            <a:ext cx="1600200" cy="762000"/>
          </a:xfrm>
          <a:prstGeom prst="rect">
            <a:avLst/>
          </a:prstGeom>
          <a:solidFill>
            <a:srgbClr val="D16349">
              <a:alpha val="2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4743271"/>
            <a:ext cx="8305800" cy="1200329"/>
          </a:xfrm>
          <a:prstGeom prst="rect">
            <a:avLst/>
          </a:prstGeom>
          <a:noFill/>
        </p:spPr>
        <p:txBody>
          <a:bodyPr wrap="square" rtlCol="0">
            <a:spAutoFit/>
          </a:bodyPr>
          <a:lstStyle/>
          <a:p>
            <a:pPr algn="just" rtl="1"/>
            <a:r>
              <a:rPr lang="fa-IR" dirty="0" smtClean="0">
                <a:cs typeface="B Nazanin" pitchFamily="2" charset="-78"/>
              </a:rPr>
              <a:t>در منطق فازی با استفاده از توابع عضویت فازی که برخی از آنها از پیش تعیین شده و دستورهای آن در نرم افزار وجود دارد و یا توسط کاربر تعریف میشود، محدوده مورد مطالعه در هریک از لایه ها در فاصله ای بین صفر تا یک ارزشگذاری میشود. جهت تلفیق لایه های حاصل با استفاده از وزن های به دست آمده، روش </a:t>
            </a:r>
            <a:r>
              <a:rPr lang="fa-IR" dirty="0" smtClean="0">
                <a:effectLst>
                  <a:outerShdw blurRad="38100" dist="38100" dir="2700000" algn="tl">
                    <a:srgbClr val="000000">
                      <a:alpha val="43137"/>
                    </a:srgbClr>
                  </a:outerShdw>
                </a:effectLst>
                <a:cs typeface="B Nazanin" pitchFamily="2" charset="-78"/>
              </a:rPr>
              <a:t>وزن دهی جمعی ساده </a:t>
            </a:r>
            <a:r>
              <a:rPr lang="fa-IR" dirty="0" smtClean="0">
                <a:cs typeface="B Nazanin" pitchFamily="2" charset="-78"/>
              </a:rPr>
              <a:t>مورد استفاده قرار میگیرد.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6872" y="2819400"/>
            <a:ext cx="8463242" cy="3171825"/>
          </a:xfrm>
          <a:prstGeom prst="rect">
            <a:avLst/>
          </a:prstGeom>
          <a:noFill/>
          <a:ln w="9525">
            <a:noFill/>
            <a:miter lim="800000"/>
            <a:headEnd/>
            <a:tailEnd/>
          </a:ln>
          <a:effectLst/>
        </p:spPr>
      </p:pic>
      <p:sp>
        <p:nvSpPr>
          <p:cNvPr id="5" name="Title 2"/>
          <p:cNvSpPr>
            <a:spLocks noGrp="1"/>
          </p:cNvSpPr>
          <p:nvPr>
            <p:ph type="title"/>
          </p:nvPr>
        </p:nvSpPr>
        <p:spPr>
          <a:xfrm>
            <a:off x="722313" y="533400"/>
            <a:ext cx="7772400" cy="1524000"/>
          </a:xfrm>
        </p:spPr>
        <p:txBody>
          <a:bodyPr/>
          <a:lstStyle/>
          <a:p>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ارزش گذاری و تلفیق نهایی معیارها</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04800" y="2667000"/>
            <a:ext cx="914400" cy="8382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2667000"/>
            <a:ext cx="533400" cy="5334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2819400"/>
            <a:ext cx="533400" cy="5334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2971800"/>
            <a:ext cx="533400" cy="533400"/>
          </a:xfrm>
          <a:prstGeom prst="rect">
            <a:avLst/>
          </a:prstGeom>
          <a:solidFill>
            <a:schemeClr val="accent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524000"/>
            <a:ext cx="8229600" cy="732974"/>
          </a:xfrm>
        </p:spPr>
        <p:txBody>
          <a:bodyPr/>
          <a:lstStyle/>
          <a:p>
            <a:r>
              <a:rPr lang="fa-IR" sz="1600" dirty="0"/>
              <a:t>با توجه به روابط ذکر شده، نقشه ارزشگذاری شده هریک از معیارهای مورد نظر در حوزه مورد مطالعه در شکل های زیر دیده می شود.</a:t>
            </a:r>
            <a:endParaRPr sz="1600"/>
          </a:p>
        </p:txBody>
      </p:sp>
      <p:sp>
        <p:nvSpPr>
          <p:cNvPr id="6" name="Title 5"/>
          <p:cNvSpPr>
            <a:spLocks noGrp="1"/>
          </p:cNvSpPr>
          <p:nvPr>
            <p:ph type="title"/>
          </p:nvPr>
        </p:nvSpPr>
        <p:spPr/>
        <p:txBody>
          <a:bodyPr>
            <a:normAutofit/>
          </a:bodyP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ارزش گذاری و تلفیق نهایی معیارها</a:t>
            </a:r>
            <a:endParaRPr lang="en-US" sz="3600" dirty="0"/>
          </a:p>
        </p:txBody>
      </p:sp>
      <p:pic>
        <p:nvPicPr>
          <p:cNvPr id="3075" name="Picture 3"/>
          <p:cNvPicPr>
            <a:picLocks noChangeAspect="1" noChangeArrowheads="1"/>
          </p:cNvPicPr>
          <p:nvPr/>
        </p:nvPicPr>
        <p:blipFill>
          <a:blip r:embed="rId2"/>
          <a:srcRect/>
          <a:stretch>
            <a:fillRect/>
          </a:stretch>
        </p:blipFill>
        <p:spPr bwMode="auto">
          <a:xfrm>
            <a:off x="5360108" y="2438400"/>
            <a:ext cx="2793292" cy="37338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838200" y="2438400"/>
            <a:ext cx="2886075" cy="3724275"/>
          </a:xfrm>
          <a:prstGeom prst="rect">
            <a:avLst/>
          </a:prstGeom>
          <a:noFill/>
          <a:ln w="9525">
            <a:noFill/>
            <a:miter lim="800000"/>
            <a:headEnd/>
            <a:tailEnd/>
          </a:ln>
          <a:effectLst/>
        </p:spPr>
      </p:pic>
      <p:sp>
        <p:nvSpPr>
          <p:cNvPr id="10" name="TextBox 9"/>
          <p:cNvSpPr txBox="1"/>
          <p:nvPr/>
        </p:nvSpPr>
        <p:spPr>
          <a:xfrm>
            <a:off x="5410200" y="6248400"/>
            <a:ext cx="2743200" cy="369332"/>
          </a:xfrm>
          <a:prstGeom prst="rect">
            <a:avLst/>
          </a:prstGeom>
          <a:noFill/>
        </p:spPr>
        <p:txBody>
          <a:bodyPr wrap="square" rtlCol="0">
            <a:spAutoFit/>
          </a:bodyPr>
          <a:lstStyle/>
          <a:p>
            <a:pPr algn="ctr"/>
            <a:r>
              <a:rPr lang="fa-IR" dirty="0" smtClean="0">
                <a:solidFill>
                  <a:schemeClr val="bg1">
                    <a:lumMod val="85000"/>
                  </a:schemeClr>
                </a:solidFill>
              </a:rPr>
              <a:t>ارزش فاصله از معابر</a:t>
            </a:r>
            <a:endParaRPr lang="en-US" dirty="0">
              <a:solidFill>
                <a:schemeClr val="bg1">
                  <a:lumMod val="85000"/>
                </a:schemeClr>
              </a:solidFill>
            </a:endParaRPr>
          </a:p>
        </p:txBody>
      </p:sp>
      <p:sp>
        <p:nvSpPr>
          <p:cNvPr id="11" name="TextBox 10"/>
          <p:cNvSpPr txBox="1"/>
          <p:nvPr/>
        </p:nvSpPr>
        <p:spPr>
          <a:xfrm>
            <a:off x="990600" y="6260068"/>
            <a:ext cx="2971800" cy="369332"/>
          </a:xfrm>
          <a:prstGeom prst="rect">
            <a:avLst/>
          </a:prstGeom>
          <a:noFill/>
        </p:spPr>
        <p:txBody>
          <a:bodyPr wrap="square" rtlCol="0">
            <a:spAutoFit/>
          </a:bodyPr>
          <a:lstStyle/>
          <a:p>
            <a:r>
              <a:rPr lang="fa-IR" dirty="0" smtClean="0">
                <a:solidFill>
                  <a:schemeClr val="bg1">
                    <a:lumMod val="85000"/>
                  </a:schemeClr>
                </a:solidFill>
              </a:rPr>
              <a:t>ارزش فاصله از مراکز جاذب سفر</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ارزش گذاری و تلفیق نهایی معیارها</a:t>
            </a:r>
            <a:endParaRPr lang="en-US" sz="3600" dirty="0"/>
          </a:p>
        </p:txBody>
      </p:sp>
      <p:sp>
        <p:nvSpPr>
          <p:cNvPr id="10" name="TextBox 9"/>
          <p:cNvSpPr txBox="1"/>
          <p:nvPr/>
        </p:nvSpPr>
        <p:spPr>
          <a:xfrm>
            <a:off x="6096000" y="5791200"/>
            <a:ext cx="2743200" cy="369332"/>
          </a:xfrm>
          <a:prstGeom prst="rect">
            <a:avLst/>
          </a:prstGeom>
          <a:noFill/>
        </p:spPr>
        <p:txBody>
          <a:bodyPr wrap="square" rtlCol="0">
            <a:spAutoFit/>
          </a:bodyPr>
          <a:lstStyle/>
          <a:p>
            <a:pPr algn="ctr"/>
            <a:r>
              <a:rPr lang="fa-IR" dirty="0" smtClean="0">
                <a:solidFill>
                  <a:schemeClr val="bg1">
                    <a:lumMod val="85000"/>
                  </a:schemeClr>
                </a:solidFill>
              </a:rPr>
              <a:t>ارزش ملک</a:t>
            </a:r>
            <a:endParaRPr lang="en-US" dirty="0">
              <a:solidFill>
                <a:schemeClr val="bg1">
                  <a:lumMod val="85000"/>
                </a:schemeClr>
              </a:solidFill>
            </a:endParaRPr>
          </a:p>
        </p:txBody>
      </p:sp>
      <p:pic>
        <p:nvPicPr>
          <p:cNvPr id="4098" name="Picture 2"/>
          <p:cNvPicPr>
            <a:picLocks noChangeAspect="1" noChangeArrowheads="1"/>
          </p:cNvPicPr>
          <p:nvPr/>
        </p:nvPicPr>
        <p:blipFill>
          <a:blip r:embed="rId2"/>
          <a:srcRect/>
          <a:stretch>
            <a:fillRect/>
          </a:stretch>
        </p:blipFill>
        <p:spPr bwMode="auto">
          <a:xfrm>
            <a:off x="6096000" y="1676400"/>
            <a:ext cx="2743200" cy="40386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381000" y="1704974"/>
            <a:ext cx="2667000" cy="4086226"/>
          </a:xfrm>
          <a:prstGeom prst="rect">
            <a:avLst/>
          </a:prstGeom>
          <a:noFill/>
          <a:ln w="9525">
            <a:noFill/>
            <a:miter lim="800000"/>
            <a:headEnd/>
            <a:tailEnd/>
          </a:ln>
          <a:effectLst/>
        </p:spPr>
      </p:pic>
      <p:sp>
        <p:nvSpPr>
          <p:cNvPr id="13" name="Rectangle 12"/>
          <p:cNvSpPr/>
          <p:nvPr/>
        </p:nvSpPr>
        <p:spPr>
          <a:xfrm>
            <a:off x="3886200" y="5715000"/>
            <a:ext cx="16764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p:cNvPicPr>
            <a:picLocks noChangeAspect="1" noChangeArrowheads="1"/>
          </p:cNvPicPr>
          <p:nvPr/>
        </p:nvPicPr>
        <p:blipFill>
          <a:blip r:embed="rId4"/>
          <a:srcRect/>
          <a:stretch>
            <a:fillRect/>
          </a:stretch>
        </p:blipFill>
        <p:spPr bwMode="auto">
          <a:xfrm>
            <a:off x="3276600" y="1676400"/>
            <a:ext cx="2667000" cy="4038600"/>
          </a:xfrm>
          <a:prstGeom prst="rect">
            <a:avLst/>
          </a:prstGeom>
          <a:noFill/>
          <a:ln w="9525">
            <a:noFill/>
            <a:miter lim="800000"/>
            <a:headEnd/>
            <a:tailEnd/>
          </a:ln>
          <a:effectLst/>
        </p:spPr>
      </p:pic>
      <p:sp>
        <p:nvSpPr>
          <p:cNvPr id="15" name="TextBox 14"/>
          <p:cNvSpPr txBox="1"/>
          <p:nvPr/>
        </p:nvSpPr>
        <p:spPr>
          <a:xfrm>
            <a:off x="3657600" y="5791200"/>
            <a:ext cx="1905000" cy="381000"/>
          </a:xfrm>
          <a:prstGeom prst="rect">
            <a:avLst/>
          </a:prstGeom>
          <a:noFill/>
        </p:spPr>
        <p:txBody>
          <a:bodyPr wrap="square" rtlCol="0">
            <a:spAutoFit/>
          </a:bodyPr>
          <a:lstStyle/>
          <a:p>
            <a:pPr algn="ctr"/>
            <a:r>
              <a:rPr lang="fa-IR" dirty="0" smtClean="0">
                <a:solidFill>
                  <a:schemeClr val="bg1">
                    <a:lumMod val="85000"/>
                  </a:schemeClr>
                </a:solidFill>
              </a:rPr>
              <a:t>ارزش تراکم جمعیت</a:t>
            </a:r>
            <a:endParaRPr lang="en-US" dirty="0">
              <a:solidFill>
                <a:schemeClr val="bg1">
                  <a:lumMod val="85000"/>
                </a:schemeClr>
              </a:solidFill>
            </a:endParaRPr>
          </a:p>
        </p:txBody>
      </p:sp>
      <p:sp>
        <p:nvSpPr>
          <p:cNvPr id="16" name="TextBox 15"/>
          <p:cNvSpPr txBox="1"/>
          <p:nvPr/>
        </p:nvSpPr>
        <p:spPr>
          <a:xfrm>
            <a:off x="1066800" y="5802868"/>
            <a:ext cx="2057400" cy="369332"/>
          </a:xfrm>
          <a:prstGeom prst="rect">
            <a:avLst/>
          </a:prstGeom>
          <a:noFill/>
        </p:spPr>
        <p:txBody>
          <a:bodyPr wrap="square" rtlCol="0">
            <a:spAutoFit/>
          </a:bodyPr>
          <a:lstStyle/>
          <a:p>
            <a:r>
              <a:rPr lang="fa-IR" dirty="0" smtClean="0">
                <a:solidFill>
                  <a:schemeClr val="bg1">
                    <a:lumMod val="85000"/>
                  </a:schemeClr>
                </a:solidFill>
              </a:rPr>
              <a:t>ارزش عمر بنا</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8604"/>
            <a:ext cx="4152888" cy="530352"/>
          </a:xfrm>
        </p:spPr>
        <p:txBody>
          <a:bodyPr>
            <a:noAutofit/>
          </a:bodyPr>
          <a:lstStyle/>
          <a:p>
            <a:pPr algn="ctr"/>
            <a:r>
              <a:rPr lang="fa-IR" sz="3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مفاهیم و دیدگاه ها</a:t>
            </a:r>
            <a:endParaRPr lang="en-US"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sz="quarter" idx="1"/>
          </p:nvPr>
        </p:nvSpPr>
        <p:spPr>
          <a:xfrm>
            <a:off x="609600" y="2133600"/>
            <a:ext cx="8001000" cy="3581400"/>
          </a:xfrm>
          <a:ln>
            <a:noFill/>
          </a:ln>
        </p:spPr>
        <p:txBody>
          <a:bodyPr>
            <a:normAutofit/>
          </a:bodyPr>
          <a:lstStyle/>
          <a:p>
            <a:pPr algn="r" rtl="1">
              <a:buNone/>
            </a:pPr>
            <a:r>
              <a:rPr lang="fa-IR" sz="2000" b="1" dirty="0" smtClean="0">
                <a:solidFill>
                  <a:schemeClr val="bg1"/>
                </a:solidFill>
                <a:cs typeface="B Nazanin" pitchFamily="2" charset="-78"/>
              </a:rPr>
              <a:t>     تقاضای پارکینگ</a:t>
            </a:r>
            <a:endParaRPr lang="en-US" sz="2000" b="1" dirty="0" smtClean="0">
              <a:solidFill>
                <a:schemeClr val="bg1"/>
              </a:solidFill>
              <a:cs typeface="B Nazanin" pitchFamily="2" charset="-78"/>
            </a:endParaRPr>
          </a:p>
          <a:p>
            <a:pPr algn="r" rtl="1"/>
            <a:r>
              <a:rPr lang="fa-IR" sz="1800" dirty="0">
                <a:solidFill>
                  <a:schemeClr val="bg1"/>
                </a:solidFill>
                <a:cs typeface="B Nazanin" panose="00000400000000000000" pitchFamily="2" charset="-78"/>
              </a:rPr>
              <a:t>تقاضاي پاركينگ عبارت است از تعداد </a:t>
            </a:r>
            <a:r>
              <a:rPr lang="fa-IR" sz="1800" dirty="0" smtClean="0">
                <a:solidFill>
                  <a:schemeClr val="bg1"/>
                </a:solidFill>
                <a:cs typeface="B Nazanin" panose="00000400000000000000" pitchFamily="2" charset="-78"/>
              </a:rPr>
              <a:t>فضاي</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پاركي </a:t>
            </a:r>
            <a:r>
              <a:rPr lang="fa-IR" sz="1800" dirty="0">
                <a:solidFill>
                  <a:schemeClr val="bg1"/>
                </a:solidFill>
                <a:cs typeface="B Nazanin" panose="00000400000000000000" pitchFamily="2" charset="-78"/>
              </a:rPr>
              <a:t>كه براي پارك نمودن سواري هاي شخصي </a:t>
            </a:r>
            <a:r>
              <a:rPr lang="fa-IR" sz="1800" dirty="0" smtClean="0">
                <a:solidFill>
                  <a:schemeClr val="bg1"/>
                </a:solidFill>
                <a:cs typeface="B Nazanin" panose="00000400000000000000" pitchFamily="2" charset="-78"/>
              </a:rPr>
              <a:t>در</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طول </a:t>
            </a:r>
            <a:r>
              <a:rPr lang="fa-IR" sz="1800" dirty="0">
                <a:solidFill>
                  <a:schemeClr val="bg1"/>
                </a:solidFill>
                <a:cs typeface="B Nazanin" panose="00000400000000000000" pitchFamily="2" charset="-78"/>
              </a:rPr>
              <a:t>مدت توقف آنها در محدوده مورد </a:t>
            </a:r>
            <a:r>
              <a:rPr lang="fa-IR" sz="1800" dirty="0" smtClean="0">
                <a:solidFill>
                  <a:schemeClr val="bg1"/>
                </a:solidFill>
                <a:cs typeface="B Nazanin" panose="00000400000000000000" pitchFamily="2" charset="-78"/>
              </a:rPr>
              <a:t>مطالعه پاركينگ</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نياز است. (مختاري،15،1388)</a:t>
            </a:r>
            <a:endParaRPr lang="en-US" sz="2000" dirty="0" smtClean="0">
              <a:solidFill>
                <a:schemeClr val="bg1"/>
              </a:solidFill>
              <a:cs typeface="B Nazanin" panose="00000400000000000000" pitchFamily="2" charset="-78"/>
            </a:endParaRPr>
          </a:p>
          <a:p>
            <a:pPr>
              <a:buNone/>
            </a:pPr>
            <a:r>
              <a:rPr lang="fa-IR" sz="2000" b="1" dirty="0" smtClean="0">
                <a:solidFill>
                  <a:schemeClr val="bg1"/>
                </a:solidFill>
                <a:cs typeface="B Nazanin" panose="00000400000000000000" pitchFamily="2" charset="-78"/>
              </a:rPr>
              <a:t>     </a:t>
            </a:r>
          </a:p>
          <a:p>
            <a:pPr>
              <a:buNone/>
            </a:pPr>
            <a:r>
              <a:rPr lang="fa-IR" sz="2000" b="1" dirty="0" smtClean="0">
                <a:solidFill>
                  <a:schemeClr val="bg1"/>
                </a:solidFill>
                <a:cs typeface="B Nazanin" panose="00000400000000000000" pitchFamily="2" charset="-78"/>
              </a:rPr>
              <a:t>     سطح توقف خودرو</a:t>
            </a:r>
            <a:endParaRPr lang="en-US" sz="2000" dirty="0" smtClean="0">
              <a:solidFill>
                <a:schemeClr val="bg1"/>
              </a:solidFill>
              <a:cs typeface="B Nazanin" panose="00000400000000000000" pitchFamily="2" charset="-78"/>
            </a:endParaRPr>
          </a:p>
          <a:p>
            <a:pPr algn="just" rtl="1"/>
            <a:r>
              <a:rPr lang="fa-IR" sz="1800" dirty="0">
                <a:solidFill>
                  <a:schemeClr val="bg1"/>
                </a:solidFill>
                <a:cs typeface="B Nazanin" panose="00000400000000000000" pitchFamily="2" charset="-78"/>
              </a:rPr>
              <a:t>متوسط سطحي كه براي توقف هر اتومبيل در </a:t>
            </a:r>
            <a:r>
              <a:rPr lang="fa-IR" sz="1800" dirty="0" smtClean="0">
                <a:solidFill>
                  <a:schemeClr val="bg1"/>
                </a:solidFill>
                <a:cs typeface="B Nazanin" panose="00000400000000000000" pitchFamily="2" charset="-78"/>
              </a:rPr>
              <a:t>نظر</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گرفته </a:t>
            </a:r>
            <a:r>
              <a:rPr lang="fa-IR" sz="1800" dirty="0">
                <a:solidFill>
                  <a:schemeClr val="bg1"/>
                </a:solidFill>
                <a:cs typeface="B Nazanin" panose="00000400000000000000" pitchFamily="2" charset="-78"/>
              </a:rPr>
              <a:t>مي شود، 14 متر مربع است. اگر متوسط </a:t>
            </a:r>
            <a:r>
              <a:rPr lang="fa-IR" sz="1800" dirty="0" smtClean="0">
                <a:solidFill>
                  <a:schemeClr val="bg1"/>
                </a:solidFill>
                <a:cs typeface="B Nazanin" panose="00000400000000000000" pitchFamily="2" charset="-78"/>
              </a:rPr>
              <a:t>تعداد</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سرنشين </a:t>
            </a:r>
            <a:r>
              <a:rPr lang="fa-IR" sz="1800" dirty="0">
                <a:solidFill>
                  <a:schemeClr val="bg1"/>
                </a:solidFill>
                <a:cs typeface="B Nazanin" panose="00000400000000000000" pitchFamily="2" charset="-78"/>
              </a:rPr>
              <a:t>هر اتومبيل دو نفر فرض شود، به </a:t>
            </a:r>
            <a:r>
              <a:rPr lang="fa-IR" sz="1800" dirty="0" smtClean="0">
                <a:solidFill>
                  <a:schemeClr val="bg1"/>
                </a:solidFill>
                <a:cs typeface="B Nazanin" panose="00000400000000000000" pitchFamily="2" charset="-78"/>
              </a:rPr>
              <a:t>طور</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متوسط</a:t>
            </a:r>
            <a:r>
              <a:rPr lang="fa-IR" sz="1800" dirty="0">
                <a:solidFill>
                  <a:schemeClr val="bg1"/>
                </a:solidFill>
                <a:cs typeface="B Nazanin" panose="00000400000000000000" pitchFamily="2" charset="-78"/>
              </a:rPr>
              <a:t>، هر سرنشين اتومبيل به حداقل 7 متر مربع </a:t>
            </a:r>
            <a:r>
              <a:rPr lang="fa-IR" sz="1800" dirty="0" smtClean="0">
                <a:solidFill>
                  <a:schemeClr val="bg1"/>
                </a:solidFill>
                <a:cs typeface="B Nazanin" panose="00000400000000000000" pitchFamily="2" charset="-78"/>
              </a:rPr>
              <a:t>از</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سطح </a:t>
            </a:r>
            <a:r>
              <a:rPr lang="fa-IR" sz="1800" dirty="0">
                <a:solidFill>
                  <a:schemeClr val="bg1"/>
                </a:solidFill>
                <a:cs typeface="B Nazanin" panose="00000400000000000000" pitchFamily="2" charset="-78"/>
              </a:rPr>
              <a:t>شهر براي ايجاد پاركينگ نياز دارد و </a:t>
            </a:r>
            <a:r>
              <a:rPr lang="fa-IR" sz="1800" dirty="0" smtClean="0">
                <a:solidFill>
                  <a:schemeClr val="bg1"/>
                </a:solidFill>
                <a:cs typeface="B Nazanin" panose="00000400000000000000" pitchFamily="2" charset="-78"/>
              </a:rPr>
              <a:t>چون</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اتومبيل </a:t>
            </a:r>
            <a:r>
              <a:rPr lang="fa-IR" sz="1800" dirty="0">
                <a:solidFill>
                  <a:schemeClr val="bg1"/>
                </a:solidFill>
                <a:cs typeface="B Nazanin" panose="00000400000000000000" pitchFamily="2" charset="-78"/>
              </a:rPr>
              <a:t>وسيله شخصي است، حداقل دو جاي </a:t>
            </a:r>
            <a:r>
              <a:rPr lang="fa-IR" sz="1800" dirty="0" smtClean="0">
                <a:solidFill>
                  <a:schemeClr val="bg1"/>
                </a:solidFill>
                <a:cs typeface="B Nazanin" panose="00000400000000000000" pitchFamily="2" charset="-78"/>
              </a:rPr>
              <a:t>پارك</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لازم </a:t>
            </a:r>
            <a:r>
              <a:rPr lang="fa-IR" sz="1800" dirty="0">
                <a:solidFill>
                  <a:schemeClr val="bg1"/>
                </a:solidFill>
                <a:cs typeface="B Nazanin" panose="00000400000000000000" pitchFamily="2" charset="-78"/>
              </a:rPr>
              <a:t>دارد؛ يكي در محل سكونت و ديگري در </a:t>
            </a:r>
            <a:r>
              <a:rPr lang="fa-IR" sz="1800" dirty="0" smtClean="0">
                <a:solidFill>
                  <a:schemeClr val="bg1"/>
                </a:solidFill>
                <a:cs typeface="B Nazanin" panose="00000400000000000000" pitchFamily="2" charset="-78"/>
              </a:rPr>
              <a:t>محل</a:t>
            </a:r>
            <a:r>
              <a:rPr lang="en-US" sz="1800" dirty="0" smtClean="0">
                <a:solidFill>
                  <a:schemeClr val="bg1"/>
                </a:solidFill>
                <a:cs typeface="B Nazanin" panose="00000400000000000000" pitchFamily="2" charset="-78"/>
              </a:rPr>
              <a:t> </a:t>
            </a:r>
            <a:r>
              <a:rPr lang="fa-IR" sz="1800" dirty="0" smtClean="0">
                <a:solidFill>
                  <a:schemeClr val="bg1"/>
                </a:solidFill>
                <a:cs typeface="B Nazanin" panose="00000400000000000000" pitchFamily="2" charset="-78"/>
              </a:rPr>
              <a:t>كسب </a:t>
            </a:r>
            <a:r>
              <a:rPr lang="fa-IR" sz="1800" dirty="0">
                <a:solidFill>
                  <a:schemeClr val="bg1"/>
                </a:solidFill>
                <a:cs typeface="B Nazanin" panose="00000400000000000000" pitchFamily="2" charset="-78"/>
              </a:rPr>
              <a:t>و كار يا محلهايي نظير مراكز خريد و مركز </a:t>
            </a:r>
            <a:r>
              <a:rPr lang="fa-IR" sz="1800" dirty="0" smtClean="0">
                <a:solidFill>
                  <a:schemeClr val="bg1"/>
                </a:solidFill>
                <a:cs typeface="B Nazanin" panose="00000400000000000000" pitchFamily="2" charset="-78"/>
              </a:rPr>
              <a:t>شهر. (شاهی،85،1376)</a:t>
            </a:r>
          </a:p>
          <a:p>
            <a:endParaRPr lang="fa-IR" sz="2000" b="1" dirty="0" smtClean="0">
              <a:solidFill>
                <a:schemeClr val="bg1"/>
              </a:solidFill>
            </a:endParaRPr>
          </a:p>
          <a:p>
            <a:pPr algn="just" rtl="1"/>
            <a:endParaRPr lang="en-US" sz="1800" dirty="0" smtClean="0">
              <a:solidFill>
                <a:schemeClr val="bg1"/>
              </a:solidFill>
              <a:cs typeface="B Nazanin"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301752" y="688848"/>
            <a:ext cx="8534400" cy="758952"/>
          </a:xfrm>
        </p:spPr>
        <p:txBody>
          <a:bodyPr>
            <a:normAutofit/>
          </a:bodyP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ارزش گذاری و تلفیق نهایی معیارها</a:t>
            </a:r>
            <a:endParaRPr lang="en-US" sz="3600" dirty="0"/>
          </a:p>
        </p:txBody>
      </p:sp>
      <p:sp>
        <p:nvSpPr>
          <p:cNvPr id="7" name="Rectangle 6"/>
          <p:cNvSpPr/>
          <p:nvPr/>
        </p:nvSpPr>
        <p:spPr>
          <a:xfrm>
            <a:off x="7162800" y="2667000"/>
            <a:ext cx="1524000" cy="3505200"/>
          </a:xfrm>
          <a:prstGeom prst="rect">
            <a:avLst/>
          </a:prstGeom>
          <a:solidFill>
            <a:srgbClr val="A6A6A6">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819400"/>
            <a:ext cx="7772400" cy="1754326"/>
          </a:xfrm>
          <a:prstGeom prst="rect">
            <a:avLst/>
          </a:prstGeom>
          <a:noFill/>
        </p:spPr>
        <p:txBody>
          <a:bodyPr wrap="square" rtlCol="0">
            <a:spAutoFit/>
          </a:bodyPr>
          <a:lstStyle/>
          <a:p>
            <a:pPr algn="just" rtl="1"/>
            <a:r>
              <a:rPr lang="fa-IR" dirty="0" smtClean="0">
                <a:cs typeface="B Nazanin" pitchFamily="2" charset="-78"/>
              </a:rPr>
              <a:t>بعد از ارزش گذاری لایه ها، نوبت به تلفیق لایه ها در سطح اول یا همان تلفیق نهایی لایه های تولید شده می رسد.با توجه به روش انتخاب شده جهت تلفیق، وزن های به دست آمده در سطح اول و لایه های نهایی ارزشگذاری شده (فازی) با ضرب هریک از ضرایب در ارزش هریک از پیکسل ها در لایه فازی شده، ارزش گذاری نهایی پهنه های حوزه با اعمال ضرایب اهمیت آنها به دست می آید که در نهایت تمام لایه های به دست آمده با هم جمع شده و ارزش نهایی هریک از پیکسل ها به دست می آید.</a:t>
            </a:r>
            <a:endParaRPr lang="en-US" dirty="0" smtClean="0">
              <a:cs typeface="B Nazanin" pitchFamily="2" charset="-78"/>
            </a:endParaRPr>
          </a:p>
          <a:p>
            <a:pPr algn="just" rtl="1"/>
            <a:endParaRPr lang="en-US" dirty="0">
              <a:cs typeface="B Nazanin" pitchFamily="2" charset="-78"/>
            </a:endParaRPr>
          </a:p>
        </p:txBody>
      </p:sp>
      <p:pic>
        <p:nvPicPr>
          <p:cNvPr id="9" name="Picture 2"/>
          <p:cNvPicPr>
            <a:picLocks noChangeAspect="1" noChangeArrowheads="1"/>
          </p:cNvPicPr>
          <p:nvPr/>
        </p:nvPicPr>
        <p:blipFill>
          <a:blip r:embed="rId2"/>
          <a:srcRect/>
          <a:stretch>
            <a:fillRect/>
          </a:stretch>
        </p:blipFill>
        <p:spPr bwMode="auto">
          <a:xfrm>
            <a:off x="1447800" y="4572000"/>
            <a:ext cx="6477000" cy="1215331"/>
          </a:xfrm>
          <a:prstGeom prst="rect">
            <a:avLst/>
          </a:prstGeom>
          <a:noFill/>
          <a:ln w="9525">
            <a:noFill/>
            <a:miter lim="800000"/>
            <a:headEnd/>
            <a:tailEnd/>
          </a:ln>
          <a:effectLst/>
        </p:spPr>
      </p:pic>
      <p:sp>
        <p:nvSpPr>
          <p:cNvPr id="10" name="Rectangle 9"/>
          <p:cNvSpPr/>
          <p:nvPr/>
        </p:nvSpPr>
        <p:spPr>
          <a:xfrm flipV="1">
            <a:off x="0" y="5791200"/>
            <a:ext cx="7010400" cy="381000"/>
          </a:xfrm>
          <a:prstGeom prst="rect">
            <a:avLst/>
          </a:prstGeom>
          <a:solidFill>
            <a:srgbClr val="A6A6A6">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581400"/>
            <a:ext cx="8305800" cy="2590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fa-IR" dirty="0" smtClean="0"/>
          </a:p>
        </p:txBody>
      </p:sp>
      <p:sp>
        <p:nvSpPr>
          <p:cNvPr id="7" name="TextBox 6"/>
          <p:cNvSpPr txBox="1"/>
          <p:nvPr/>
        </p:nvSpPr>
        <p:spPr>
          <a:xfrm>
            <a:off x="5867400" y="3733800"/>
            <a:ext cx="2667000" cy="369332"/>
          </a:xfrm>
          <a:prstGeom prst="rect">
            <a:avLst/>
          </a:prstGeom>
          <a:noFill/>
        </p:spPr>
        <p:txBody>
          <a:bodyPr wrap="square" rtlCol="0">
            <a:spAutoFit/>
          </a:bodyPr>
          <a:lstStyle/>
          <a:p>
            <a:pPr algn="r" rtl="1"/>
            <a:r>
              <a:rPr lang="fa-IR" b="1" dirty="0" smtClean="0">
                <a:solidFill>
                  <a:schemeClr val="bg1">
                    <a:lumMod val="85000"/>
                  </a:schemeClr>
                </a:solidFill>
                <a:effectLst>
                  <a:outerShdw blurRad="38100" dist="38100" dir="2700000" algn="tl">
                    <a:srgbClr val="000000">
                      <a:alpha val="43137"/>
                    </a:srgbClr>
                  </a:outerShdw>
                </a:effectLst>
              </a:rPr>
              <a:t>مهمترین کاربری های ناسازگار</a:t>
            </a:r>
          </a:p>
        </p:txBody>
      </p:sp>
      <p:sp>
        <p:nvSpPr>
          <p:cNvPr id="14" name="Rectangle 13"/>
          <p:cNvSpPr/>
          <p:nvPr/>
        </p:nvSpPr>
        <p:spPr>
          <a:xfrm>
            <a:off x="1066800" y="4191000"/>
            <a:ext cx="6248400" cy="1295400"/>
          </a:xfrm>
          <a:prstGeom prst="rect">
            <a:avLst/>
          </a:prstGeom>
          <a:solidFill>
            <a:srgbClr val="A6A6A6">
              <a:alpha val="34118"/>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34340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پهنه های اداری و دولتی</a:t>
            </a:r>
            <a:endParaRPr lang="en-US" dirty="0"/>
          </a:p>
        </p:txBody>
      </p:sp>
      <p:sp>
        <p:nvSpPr>
          <p:cNvPr id="16" name="Rectangle 15"/>
          <p:cNvSpPr/>
          <p:nvPr/>
        </p:nvSpPr>
        <p:spPr>
          <a:xfrm>
            <a:off x="3429000" y="434340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مراکز تجاری عمده و بالای 3 طبقه</a:t>
            </a:r>
            <a:endParaRPr lang="en-US" dirty="0"/>
          </a:p>
        </p:txBody>
      </p:sp>
      <p:sp>
        <p:nvSpPr>
          <p:cNvPr id="17" name="Rectangle 16"/>
          <p:cNvSpPr/>
          <p:nvPr/>
        </p:nvSpPr>
        <p:spPr>
          <a:xfrm>
            <a:off x="5638800" y="510540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بیمارستان</a:t>
            </a:r>
            <a:endParaRPr lang="en-US" dirty="0"/>
          </a:p>
        </p:txBody>
      </p:sp>
      <p:sp>
        <p:nvSpPr>
          <p:cNvPr id="18" name="Rectangle 17"/>
          <p:cNvSpPr/>
          <p:nvPr/>
        </p:nvSpPr>
        <p:spPr>
          <a:xfrm>
            <a:off x="1295400" y="5105400"/>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سطح خیابان</a:t>
            </a:r>
            <a:endParaRPr lang="en-US" dirty="0"/>
          </a:p>
        </p:txBody>
      </p:sp>
      <p:sp>
        <p:nvSpPr>
          <p:cNvPr id="19" name="Rectangle 18"/>
          <p:cNvSpPr/>
          <p:nvPr/>
        </p:nvSpPr>
        <p:spPr>
          <a:xfrm>
            <a:off x="3429000" y="510540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مراکز توریستی</a:t>
            </a:r>
            <a:endParaRPr lang="en-US" dirty="0"/>
          </a:p>
        </p:txBody>
      </p:sp>
      <p:sp>
        <p:nvSpPr>
          <p:cNvPr id="20" name="Rectangle 19"/>
          <p:cNvSpPr/>
          <p:nvPr/>
        </p:nvSpPr>
        <p:spPr>
          <a:xfrm>
            <a:off x="1295400" y="4343400"/>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مراکز فرهنگی مانند مساجد و حسینیه ها</a:t>
            </a:r>
            <a:endParaRPr lang="en-US" dirty="0"/>
          </a:p>
        </p:txBody>
      </p:sp>
      <p:sp>
        <p:nvSpPr>
          <p:cNvPr id="21" name="Rectangle 20"/>
          <p:cNvSpPr/>
          <p:nvPr/>
        </p:nvSpPr>
        <p:spPr>
          <a:xfrm>
            <a:off x="457200" y="0"/>
            <a:ext cx="533400" cy="6858000"/>
          </a:xfrm>
          <a:prstGeom prst="rect">
            <a:avLst/>
          </a:prstGeom>
          <a:solidFill>
            <a:srgbClr val="A6A6A6">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04800" y="2685871"/>
            <a:ext cx="8382000" cy="1200329"/>
          </a:xfrm>
          <a:prstGeom prst="rect">
            <a:avLst/>
          </a:prstGeom>
          <a:noFill/>
        </p:spPr>
        <p:txBody>
          <a:bodyPr wrap="square" rtlCol="0">
            <a:spAutoFit/>
          </a:bodyPr>
          <a:lstStyle/>
          <a:p>
            <a:pPr algn="just" rtl="1"/>
            <a:r>
              <a:rPr lang="fa-IR" dirty="0" smtClean="0"/>
              <a:t>آخرین گام در شناسایی پهنه های مستعد احداث پارکینگ حذف بعضی از کاربری ها و مناطق از نقشه نهایی تلفیق لایه ها می باشد که تحت عنوان کاربری های نامناسب جهت احداث  پارکینگ از آنها یاد میشود. از مهمترین دلایل حذف  این مکان ها میتوان معیارهای اقتصادی را نام برد.</a:t>
            </a:r>
            <a:endParaRPr lang="en-US" dirty="0" smtClean="0"/>
          </a:p>
          <a:p>
            <a:pPr algn="just" rtl="1"/>
            <a:endParaRPr lang="en-US" dirty="0"/>
          </a:p>
        </p:txBody>
      </p:sp>
      <p:sp>
        <p:nvSpPr>
          <p:cNvPr id="23" name="Title 5"/>
          <p:cNvSpPr>
            <a:spLocks noGrp="1"/>
          </p:cNvSpPr>
          <p:nvPr>
            <p:ph type="title"/>
          </p:nvPr>
        </p:nvSpPr>
        <p:spPr>
          <a:xfrm>
            <a:off x="301752" y="688848"/>
            <a:ext cx="8534400" cy="758952"/>
          </a:xfrm>
        </p:spPr>
        <p:txBody>
          <a:bodyPr>
            <a:normAutofit/>
          </a:bodyP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ارزش گذاری و تلفیق نهایی معیارها</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3"/>
          </p:nvPr>
        </p:nvSpPr>
        <p:spPr>
          <a:xfrm>
            <a:off x="304800" y="1630680"/>
            <a:ext cx="8528305" cy="731520"/>
          </a:xfrm>
        </p:spPr>
        <p:txBody>
          <a:bodyPr/>
          <a:lstStyle/>
          <a:p>
            <a:r>
              <a:rPr lang="fa-IR" sz="1600" b="0" dirty="0" smtClean="0"/>
              <a:t>تصویر زیر نقشه نهایی حاصل از تلفیق لایه ها و حذف کاربری های نامناسب حاصل از روش </a:t>
            </a:r>
            <a:r>
              <a:rPr lang="en-US" sz="1600" b="0" dirty="0" smtClean="0"/>
              <a:t>saw</a:t>
            </a:r>
            <a:r>
              <a:rPr lang="fa-IR" sz="1600" b="0" dirty="0" smtClean="0"/>
              <a:t>را نشان میدهد. بدیهی است هرچه ارزش یک پیکسل به یک نزدیکتر باشد مکان بهینه تری جهت احداث پارکینگ می باشد.</a:t>
            </a:r>
            <a:endParaRPr lang="en-US" sz="1600" b="0" dirty="0" smtClean="0"/>
          </a:p>
          <a:p>
            <a:endParaRPr lang="en-US" sz="1600" b="0" dirty="0"/>
          </a:p>
        </p:txBody>
      </p:sp>
      <p:pic>
        <p:nvPicPr>
          <p:cNvPr id="6146" name="Picture 2"/>
          <p:cNvPicPr>
            <a:picLocks noChangeAspect="1" noChangeArrowheads="1"/>
          </p:cNvPicPr>
          <p:nvPr/>
        </p:nvPicPr>
        <p:blipFill>
          <a:blip r:embed="rId2"/>
          <a:srcRect/>
          <a:stretch>
            <a:fillRect/>
          </a:stretch>
        </p:blipFill>
        <p:spPr bwMode="auto">
          <a:xfrm>
            <a:off x="5410200" y="2362200"/>
            <a:ext cx="3048000" cy="385214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914400" y="2362200"/>
            <a:ext cx="2895600" cy="3962400"/>
          </a:xfrm>
          <a:prstGeom prst="rect">
            <a:avLst/>
          </a:prstGeom>
          <a:noFill/>
          <a:ln w="9525">
            <a:noFill/>
            <a:miter lim="800000"/>
            <a:headEnd/>
            <a:tailEnd/>
          </a:ln>
          <a:effectLst/>
        </p:spPr>
      </p:pic>
      <p:sp>
        <p:nvSpPr>
          <p:cNvPr id="9" name="TextBox 8"/>
          <p:cNvSpPr txBox="1"/>
          <p:nvPr/>
        </p:nvSpPr>
        <p:spPr>
          <a:xfrm>
            <a:off x="5029200" y="6172200"/>
            <a:ext cx="3886200" cy="369332"/>
          </a:xfrm>
          <a:prstGeom prst="rect">
            <a:avLst/>
          </a:prstGeom>
          <a:noFill/>
        </p:spPr>
        <p:txBody>
          <a:bodyPr wrap="square" rtlCol="0">
            <a:spAutoFit/>
          </a:bodyPr>
          <a:lstStyle/>
          <a:p>
            <a:pPr algn="ctr"/>
            <a:r>
              <a:rPr lang="fa-IR" dirty="0" smtClean="0">
                <a:solidFill>
                  <a:schemeClr val="bg1">
                    <a:lumMod val="85000"/>
                  </a:schemeClr>
                </a:solidFill>
              </a:rPr>
              <a:t>نقشه حاصل از تلفیق نهایی معیارها</a:t>
            </a:r>
            <a:endParaRPr lang="en-US" dirty="0">
              <a:solidFill>
                <a:schemeClr val="bg1">
                  <a:lumMod val="85000"/>
                </a:schemeClr>
              </a:solidFill>
            </a:endParaRPr>
          </a:p>
        </p:txBody>
      </p:sp>
      <p:sp>
        <p:nvSpPr>
          <p:cNvPr id="10" name="TextBox 9"/>
          <p:cNvSpPr txBox="1"/>
          <p:nvPr/>
        </p:nvSpPr>
        <p:spPr>
          <a:xfrm>
            <a:off x="1143000" y="6248400"/>
            <a:ext cx="2819400" cy="369332"/>
          </a:xfrm>
          <a:prstGeom prst="rect">
            <a:avLst/>
          </a:prstGeom>
          <a:noFill/>
        </p:spPr>
        <p:txBody>
          <a:bodyPr wrap="square" rtlCol="0">
            <a:spAutoFit/>
          </a:bodyPr>
          <a:lstStyle/>
          <a:p>
            <a:r>
              <a:rPr lang="fa-IR" dirty="0" smtClean="0">
                <a:solidFill>
                  <a:schemeClr val="bg1">
                    <a:lumMod val="85000"/>
                  </a:schemeClr>
                </a:solidFill>
              </a:rPr>
              <a:t>پهنه های مستعد احداث پارکینگ</a:t>
            </a:r>
            <a:endParaRPr lang="en-US" dirty="0">
              <a:solidFill>
                <a:schemeClr val="bg1">
                  <a:lumMod val="85000"/>
                </a:schemeClr>
              </a:solidFill>
            </a:endParaRPr>
          </a:p>
        </p:txBody>
      </p:sp>
      <p:sp>
        <p:nvSpPr>
          <p:cNvPr id="11" name="Title 5"/>
          <p:cNvSpPr>
            <a:spLocks noGrp="1"/>
          </p:cNvSpPr>
          <p:nvPr>
            <p:ph type="title"/>
          </p:nvPr>
        </p:nvSpPr>
        <p:spPr>
          <a:xfrm>
            <a:off x="301752" y="152400"/>
            <a:ext cx="8534400" cy="758952"/>
          </a:xfrm>
        </p:spPr>
        <p:txBody>
          <a:bodyPr>
            <a:normAutofit/>
          </a:bodyPr>
          <a:lstStyle/>
          <a:p>
            <a:r>
              <a:rPr lang="fa-I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ارزش گذاری و تلفیق نهایی معیارها</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2313" y="228600"/>
            <a:ext cx="7772400" cy="1524000"/>
          </a:xfrm>
        </p:spPr>
        <p:txBody>
          <a:bodyPr>
            <a:normAutofit/>
          </a:bodyPr>
          <a:lstStyle/>
          <a:p>
            <a:r>
              <a:rPr lang="fa-IR"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منابع</a:t>
            </a:r>
            <a:endPar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304800" y="2971800"/>
            <a:ext cx="8458200" cy="3293209"/>
          </a:xfrm>
          <a:prstGeom prst="rect">
            <a:avLst/>
          </a:prstGeom>
          <a:noFill/>
        </p:spPr>
        <p:txBody>
          <a:bodyPr wrap="square" rtlCol="0">
            <a:spAutoFit/>
          </a:bodyPr>
          <a:lstStyle/>
          <a:p>
            <a:pPr algn="r" rtl="1"/>
            <a:r>
              <a:rPr lang="fa-IR" sz="1600" dirty="0" smtClean="0">
                <a:solidFill>
                  <a:schemeClr val="bg1">
                    <a:lumMod val="85000"/>
                  </a:schemeClr>
                </a:solidFill>
                <a:cs typeface="B Nazanin" pitchFamily="2" charset="-78"/>
              </a:rPr>
              <a:t>1.احمدی آذری کیان، مکانیابی پارکینگ به کمک پیاده سازی الگوریتم تحلیل سلسله مراتبی </a:t>
            </a:r>
            <a:r>
              <a:rPr lang="en-US" sz="1600" dirty="0" smtClean="0">
                <a:solidFill>
                  <a:schemeClr val="bg1">
                    <a:lumMod val="85000"/>
                  </a:schemeClr>
                </a:solidFill>
                <a:cs typeface="B Nazanin" pitchFamily="2" charset="-78"/>
              </a:rPr>
              <a:t>AHP </a:t>
            </a:r>
            <a:r>
              <a:rPr lang="fa-IR" sz="1600" dirty="0" smtClean="0">
                <a:solidFill>
                  <a:schemeClr val="bg1">
                    <a:lumMod val="85000"/>
                  </a:schemeClr>
                </a:solidFill>
                <a:cs typeface="B Nazanin" pitchFamily="2" charset="-78"/>
              </a:rPr>
              <a:t>به روش </a:t>
            </a:r>
            <a:r>
              <a:rPr lang="en-US" sz="1600" dirty="0" smtClean="0">
                <a:solidFill>
                  <a:schemeClr val="bg1">
                    <a:lumMod val="85000"/>
                  </a:schemeClr>
                </a:solidFill>
                <a:cs typeface="B Nazanin" pitchFamily="2" charset="-78"/>
              </a:rPr>
              <a:t>OWA </a:t>
            </a:r>
            <a:r>
              <a:rPr lang="fa-IR" sz="1600" dirty="0" smtClean="0">
                <a:solidFill>
                  <a:schemeClr val="bg1">
                    <a:lumMod val="85000"/>
                  </a:schemeClr>
                </a:solidFill>
                <a:cs typeface="B Nazanin" pitchFamily="2" charset="-78"/>
              </a:rPr>
              <a:t>در محیط </a:t>
            </a:r>
            <a:r>
              <a:rPr lang="en-US" sz="1600" dirty="0" smtClean="0">
                <a:solidFill>
                  <a:schemeClr val="bg1">
                    <a:lumMod val="85000"/>
                  </a:schemeClr>
                </a:solidFill>
                <a:cs typeface="B Nazanin" pitchFamily="2" charset="-78"/>
              </a:rPr>
              <a:t>GIS</a:t>
            </a:r>
            <a:r>
              <a:rPr lang="fa-IR" sz="1600" dirty="0" smtClean="0">
                <a:solidFill>
                  <a:schemeClr val="bg1">
                    <a:lumMod val="85000"/>
                  </a:schemeClr>
                </a:solidFill>
                <a:cs typeface="B Nazanin" pitchFamily="2" charset="-78"/>
              </a:rPr>
              <a:t>. پایان نامه کارشناسی ارشد به راهنمایی دکتر سعیدیان، دانشکده فنی و مهندسی دانشگاه فردوسی مشهد، 1386.</a:t>
            </a:r>
            <a:br>
              <a:rPr lang="fa-IR" sz="1600" dirty="0" smtClean="0">
                <a:solidFill>
                  <a:schemeClr val="bg1">
                    <a:lumMod val="85000"/>
                  </a:schemeClr>
                </a:solidFill>
                <a:cs typeface="B Nazanin" pitchFamily="2" charset="-78"/>
              </a:rPr>
            </a:br>
            <a:r>
              <a:rPr lang="fa-IR" sz="1600" dirty="0" smtClean="0">
                <a:solidFill>
                  <a:schemeClr val="bg1">
                    <a:lumMod val="85000"/>
                  </a:schemeClr>
                </a:solidFill>
                <a:cs typeface="B Nazanin" pitchFamily="2" charset="-78"/>
              </a:rPr>
              <a:t>2. کریمی وحید، عبادی حمید، احمدی سلمان، مدل سازی مکان یابی تاسیسات شهری با استفاده از </a:t>
            </a:r>
            <a:r>
              <a:rPr lang="en-US" sz="1600" dirty="0" smtClean="0">
                <a:solidFill>
                  <a:schemeClr val="bg1">
                    <a:lumMod val="85000"/>
                  </a:schemeClr>
                </a:solidFill>
                <a:cs typeface="B Nazanin" pitchFamily="2" charset="-78"/>
              </a:rPr>
              <a:t>GIS</a:t>
            </a:r>
            <a:r>
              <a:rPr lang="fa-IR" sz="1600" dirty="0" smtClean="0">
                <a:solidFill>
                  <a:schemeClr val="bg1">
                    <a:lumMod val="85000"/>
                  </a:schemeClr>
                </a:solidFill>
                <a:cs typeface="B Nazanin" pitchFamily="2" charset="-78"/>
              </a:rPr>
              <a:t> با تاکید بر مکانیابی پارکینگ های طبقاتی، همایش و نمایش ملی ژئوماتیک 86، سازمان نقشه برداری کشور، 1386.</a:t>
            </a:r>
            <a:endParaRPr lang="en-US" sz="1600" dirty="0" smtClean="0">
              <a:solidFill>
                <a:schemeClr val="bg1">
                  <a:lumMod val="85000"/>
                </a:schemeClr>
              </a:solidFill>
              <a:cs typeface="B Nazanin" pitchFamily="2" charset="-78"/>
            </a:endParaRPr>
          </a:p>
          <a:p>
            <a:pPr marL="111125" algn="r" rtl="1"/>
            <a:r>
              <a:rPr lang="fa-IR" sz="1600" dirty="0" smtClean="0">
                <a:solidFill>
                  <a:schemeClr val="bg1">
                    <a:lumMod val="85000"/>
                  </a:schemeClr>
                </a:solidFill>
                <a:cs typeface="B Nazanin" pitchFamily="2" charset="-78"/>
              </a:rPr>
              <a:t>3.مالچفسکی یاچک، سامانه اطلاعات جغرافیایی و تحلیل تصمیم چند معیاری، ترجمه اکبر پرهیزکار و عطا غفاری گیلانده، چاپ اول، انتشارات سمت، 1385.</a:t>
            </a:r>
          </a:p>
          <a:p>
            <a:pPr algn="r" rtl="1"/>
            <a:r>
              <a:rPr lang="fa-IR" sz="1600" dirty="0" smtClean="0">
                <a:solidFill>
                  <a:schemeClr val="bg1">
                    <a:lumMod val="85000"/>
                  </a:schemeClr>
                </a:solidFill>
                <a:cs typeface="B Nazanin" pitchFamily="2" charset="-78"/>
              </a:rPr>
              <a:t>4.قاضی عسگری نائینی آرمان، ارائه روشی مناسب جهت مکان یابی پارکینگ های عمومی با استفاده از </a:t>
            </a:r>
            <a:r>
              <a:rPr lang="en-US" sz="1600" dirty="0" smtClean="0">
                <a:solidFill>
                  <a:schemeClr val="bg1">
                    <a:lumMod val="85000"/>
                  </a:schemeClr>
                </a:solidFill>
                <a:cs typeface="B Nazanin" pitchFamily="2" charset="-78"/>
              </a:rPr>
              <a:t>GIS</a:t>
            </a:r>
            <a:r>
              <a:rPr lang="fa-IR" sz="1600" dirty="0" smtClean="0">
                <a:solidFill>
                  <a:schemeClr val="bg1">
                    <a:lumMod val="85000"/>
                  </a:schemeClr>
                </a:solidFill>
                <a:cs typeface="B Nazanin" pitchFamily="2" charset="-78"/>
              </a:rPr>
              <a:t>، به راهنمایی دکتر مسعود ورشوساز.</a:t>
            </a:r>
            <a:br>
              <a:rPr lang="fa-IR" sz="1600" dirty="0" smtClean="0">
                <a:solidFill>
                  <a:schemeClr val="bg1">
                    <a:lumMod val="85000"/>
                  </a:schemeClr>
                </a:solidFill>
                <a:cs typeface="B Nazanin" pitchFamily="2" charset="-78"/>
              </a:rPr>
            </a:br>
            <a:r>
              <a:rPr lang="fa-IR" sz="1600" dirty="0" smtClean="0">
                <a:solidFill>
                  <a:schemeClr val="bg1">
                    <a:lumMod val="85000"/>
                  </a:schemeClr>
                </a:solidFill>
                <a:cs typeface="B Nazanin" pitchFamily="2" charset="-78"/>
              </a:rPr>
              <a:t>5. نهاد مطالعات و برنامه ریزی توسعه و عمران شهر مشهد، الگوی توسعه و طرح تفصیلی حوزه میانی غربی، مشهد، 1387.</a:t>
            </a:r>
          </a:p>
          <a:p>
            <a:pPr algn="r" rtl="1"/>
            <a:r>
              <a:rPr lang="fa-IR" sz="1600" dirty="0" smtClean="0">
                <a:solidFill>
                  <a:schemeClr val="bg1">
                    <a:lumMod val="85000"/>
                  </a:schemeClr>
                </a:solidFill>
                <a:cs typeface="B Nazanin" pitchFamily="2" charset="-78"/>
              </a:rPr>
              <a:t>6.محمد معتمدی، براتعلی خاکپور، حسین انفجاری، مکانیابی پهنه های مناسب احداث پارکینگ های عمومی شهری با استفاده از </a:t>
            </a:r>
            <a:r>
              <a:rPr lang="en-US" sz="1600" dirty="0" smtClean="0">
                <a:solidFill>
                  <a:schemeClr val="bg1">
                    <a:lumMod val="85000"/>
                  </a:schemeClr>
                </a:solidFill>
                <a:cs typeface="B Nazanin" pitchFamily="2" charset="-78"/>
              </a:rPr>
              <a:t>GIS</a:t>
            </a:r>
            <a:r>
              <a:rPr lang="fa-IR" sz="1600" dirty="0" smtClean="0">
                <a:solidFill>
                  <a:schemeClr val="bg1">
                    <a:lumMod val="85000"/>
                  </a:schemeClr>
                </a:solidFill>
                <a:cs typeface="B Nazanin" pitchFamily="2" charset="-78"/>
              </a:rPr>
              <a:t> فازی.</a:t>
            </a:r>
          </a:p>
          <a:p>
            <a:pPr algn="r" rtl="1"/>
            <a:r>
              <a:rPr lang="fa-IR" sz="1600" dirty="0" smtClean="0">
                <a:solidFill>
                  <a:schemeClr val="bg1">
                    <a:lumMod val="85000"/>
                  </a:schemeClr>
                </a:solidFill>
                <a:cs typeface="B Nazanin" pitchFamily="2" charset="-78"/>
              </a:rPr>
              <a:t>منصور حاجیلو، اسماعیل بلال، تاثیر پارکیننگ های حاشیه ای بر جریان ترافیک شبکه های درون شهری با استفاده از نرم افزار </a:t>
            </a:r>
            <a:r>
              <a:rPr lang="en-US" sz="1600" dirty="0" smtClean="0">
                <a:solidFill>
                  <a:schemeClr val="bg1">
                    <a:lumMod val="85000"/>
                  </a:schemeClr>
                </a:solidFill>
                <a:cs typeface="B Nazanin" pitchFamily="2" charset="-78"/>
              </a:rPr>
              <a:t>AIMSUN</a:t>
            </a:r>
            <a:endParaRPr lang="en-US" sz="1600" dirty="0">
              <a:solidFill>
                <a:schemeClr val="bg1">
                  <a:lumMod val="85000"/>
                </a:schemeClr>
              </a:solidFill>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t="-12000" r="-17000" b="-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286000" y="6324600"/>
            <a:ext cx="4203395" cy="369332"/>
          </a:xfrm>
          <a:prstGeom prst="rect">
            <a:avLst/>
          </a:prstGeom>
        </p:spPr>
        <p:txBody>
          <a:bodyPr wrap="none">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پارکینگ تمام اتوماتیک  کار تاور در والفسبورگ آلمان</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8000"/>
          </a:stretch>
        </a:blipFill>
        <a:effectLst/>
      </p:bgPr>
    </p:bg>
    <p:spTree>
      <p:nvGrpSpPr>
        <p:cNvPr id="1" name=""/>
        <p:cNvGrpSpPr/>
        <p:nvPr/>
      </p:nvGrpSpPr>
      <p:grpSpPr>
        <a:xfrm>
          <a:off x="0" y="0"/>
          <a:ext cx="0" cy="0"/>
          <a:chOff x="0" y="0"/>
          <a:chExt cx="0" cy="0"/>
        </a:xfrm>
      </p:grpSpPr>
      <p:pic>
        <p:nvPicPr>
          <p:cNvPr id="2050" name="Picture 2" descr="C:\Users\Arvin\Desktop\parking ax\پارکینگ سلیستینز در لیون فرانسه.jpg"/>
          <p:cNvPicPr>
            <a:picLocks noChangeAspect="1" noChangeArrowheads="1"/>
          </p:cNvPicPr>
          <p:nvPr/>
        </p:nvPicPr>
        <p:blipFill>
          <a:blip r:embed="rId2"/>
          <a:srcRect l="29" b="10364"/>
          <a:stretch>
            <a:fillRect/>
          </a:stretch>
        </p:blipFill>
        <p:spPr bwMode="auto">
          <a:xfrm>
            <a:off x="152400" y="152400"/>
            <a:ext cx="8807233" cy="6248400"/>
          </a:xfrm>
          <a:prstGeom prst="rect">
            <a:avLst/>
          </a:prstGeom>
          <a:noFill/>
        </p:spPr>
      </p:pic>
      <p:sp>
        <p:nvSpPr>
          <p:cNvPr id="4" name="Rectangle 3"/>
          <p:cNvSpPr/>
          <p:nvPr/>
        </p:nvSpPr>
        <p:spPr>
          <a:xfrm>
            <a:off x="2799446" y="6324600"/>
            <a:ext cx="2686954" cy="369332"/>
          </a:xfrm>
          <a:prstGeom prst="rect">
            <a:avLst/>
          </a:prstGeom>
        </p:spPr>
        <p:txBody>
          <a:bodyPr wrap="none">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پارکینگ سلیستینز در لیون فرانسه</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2590800" y="6324600"/>
            <a:ext cx="3276600" cy="369332"/>
          </a:xfrm>
          <a:prstGeom prst="rect">
            <a:avLst/>
          </a:prstGeom>
        </p:spPr>
        <p:txBody>
          <a:bodyPr wrap="square">
            <a:spAutoFit/>
          </a:bodyPr>
          <a:lstStyle/>
          <a:p>
            <a:r>
              <a:rPr lang="fa-IR"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پارکینگ طبقاتی آسانسور 1936 شیکاگو</a:t>
            </a: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6000" r="1000" b="-14000"/>
          </a:stretch>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4203395" cy="369332"/>
          </a:xfrm>
          <a:prstGeom prst="rect">
            <a:avLst/>
          </a:prstGeom>
        </p:spPr>
        <p:txBody>
          <a:bodyPr wrap="none">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پارکینگ تمام اتوماتیک  کار تاور در والفسبورگ آلمان</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2895600" y="6324600"/>
            <a:ext cx="3121367" cy="369332"/>
          </a:xfrm>
          <a:prstGeom prst="rect">
            <a:avLst/>
          </a:prstGeom>
        </p:spPr>
        <p:txBody>
          <a:bodyPr wrap="none">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پارکینگ کاردوا در ایالت ونکوور کانادا</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r="1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3276600" y="6324600"/>
            <a:ext cx="2667000" cy="400110"/>
          </a:xfrm>
          <a:prstGeom prst="rect">
            <a:avLst/>
          </a:prstGeom>
          <a:noFill/>
        </p:spPr>
        <p:txBody>
          <a:bodyPr wrap="square" rtlCol="0">
            <a:spAutoFit/>
          </a:bodyPr>
          <a:lstStyle/>
          <a:p>
            <a:pPr algn="ctr"/>
            <a:r>
              <a:rPr lang="en-US" sz="2000" b="1" dirty="0" err="1" smtClean="0">
                <a:solidFill>
                  <a:schemeClr val="bg1"/>
                </a:solidFill>
              </a:rPr>
              <a:t>japan</a:t>
            </a:r>
            <a:endParaRPr lang="en-US" sz="20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fa-IR" sz="2000" b="1" dirty="0">
                <a:solidFill>
                  <a:schemeClr val="bg1"/>
                </a:solidFill>
              </a:rPr>
              <a:t>مکان یابی </a:t>
            </a:r>
            <a:r>
              <a:rPr lang="fa-IR" sz="2000" b="1" dirty="0" smtClean="0">
                <a:solidFill>
                  <a:schemeClr val="bg1"/>
                </a:solidFill>
              </a:rPr>
              <a:t>پارکینگ</a:t>
            </a:r>
            <a:endParaRPr lang="en-US" sz="2000" b="1" dirty="0" smtClean="0">
              <a:solidFill>
                <a:schemeClr val="bg1"/>
              </a:solidFill>
            </a:endParaRPr>
          </a:p>
          <a:p>
            <a:endParaRPr lang="fa-IR" sz="2000" b="1" dirty="0">
              <a:solidFill>
                <a:schemeClr val="bg1"/>
              </a:solidFill>
            </a:endParaRPr>
          </a:p>
          <a:p>
            <a:pPr>
              <a:buNone/>
            </a:pPr>
            <a:r>
              <a:rPr lang="fa-IR" sz="1800" dirty="0">
                <a:solidFill>
                  <a:schemeClr val="bg1"/>
                </a:solidFill>
              </a:rPr>
              <a:t>    "مكانيابي پاركينگ يعني پيدا كردن محلي مناسب براي احداث پاركينگ كه هم از لحاظ هزينه و هم از نظر پاسخ گويي به نيازهاي منطقه مورد مطالعه، مكان بهينه باشد." (ذکرالهی،2،1380</a:t>
            </a:r>
            <a:r>
              <a:rPr lang="fa-IR" sz="1800" dirty="0" smtClean="0">
                <a:solidFill>
                  <a:schemeClr val="bg1"/>
                </a:solidFill>
              </a:rPr>
              <a:t>)</a:t>
            </a:r>
          </a:p>
          <a:p>
            <a:pPr>
              <a:buNone/>
            </a:pPr>
            <a:endParaRPr lang="fa-IR" sz="1800" dirty="0" smtClean="0">
              <a:solidFill>
                <a:schemeClr val="bg1"/>
              </a:solidFill>
            </a:endParaRPr>
          </a:p>
          <a:p>
            <a:pPr>
              <a:buNone/>
            </a:pPr>
            <a:r>
              <a:rPr lang="fa-IR" sz="1800" dirty="0">
                <a:solidFill>
                  <a:schemeClr val="bg1"/>
                </a:solidFill>
              </a:rPr>
              <a:t>مکان‌یابی فعالیتی است که قابلیت‌ها و توانایی‌های یک منطقه را از لحاظ وجود زمین مناسب و کافی و ارتباط آن با سایر کاربری‌های شهری به منظور انتخاب مکانی مناسب برای کاربری خاص مورد تجزیه و تحلیل قرار می‌دهد. شاخص‌های زیادی در این فرایند کاربرد دارند که استفاده از این شاخص‌ها به اطلاعات صحیح و کامل از مکان نیازمند می‌باشد که پس از تجزیه و تحلیل این اطلاعات جمع‌آوری شده و با ارزیابی گزینه‌های مختلف امکان تصمیم‌گیری مکانی وجود خواهد داشت.</a:t>
            </a:r>
            <a:endParaRPr lang="en-US" sz="1800" dirty="0">
              <a:solidFill>
                <a:schemeClr val="bg1"/>
              </a:solidFill>
            </a:endParaRPr>
          </a:p>
          <a:p>
            <a:pPr>
              <a:buNone/>
            </a:pPr>
            <a:endParaRPr lang="fa-IR" sz="1800" dirty="0">
              <a:solidFill>
                <a:schemeClr val="bg1"/>
              </a:solidFill>
            </a:endParaRPr>
          </a:p>
          <a:p>
            <a:endParaRPr lang="en-US" sz="1800" dirty="0">
              <a:solidFill>
                <a:schemeClr val="bg1"/>
              </a:solidFill>
            </a:endParaRPr>
          </a:p>
        </p:txBody>
      </p:sp>
      <p:sp>
        <p:nvSpPr>
          <p:cNvPr id="4" name="Title 1"/>
          <p:cNvSpPr>
            <a:spLocks noGrp="1"/>
          </p:cNvSpPr>
          <p:nvPr>
            <p:ph type="title"/>
          </p:nvPr>
        </p:nvSpPr>
        <p:spPr>
          <a:xfrm>
            <a:off x="2209800" y="428604"/>
            <a:ext cx="4152888" cy="530352"/>
          </a:xfrm>
        </p:spPr>
        <p:txBody>
          <a:bodyPr>
            <a:noAutofit/>
          </a:bodyPr>
          <a:lstStyle/>
          <a:p>
            <a:pPr algn="ctr"/>
            <a:r>
              <a:rPr lang="fa-IR" sz="3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مفاهیم و دیدگاه ها</a:t>
            </a:r>
            <a:endParaRPr lang="en-US"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2286245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14800" y="6336268"/>
            <a:ext cx="2895600" cy="369332"/>
          </a:xfrm>
          <a:prstGeom prst="rect">
            <a:avLst/>
          </a:prstGeom>
          <a:noFill/>
        </p:spPr>
        <p:txBody>
          <a:bodyPr wrap="square" rtlCol="0">
            <a:spAutoFit/>
          </a:bodyPr>
          <a:lstStyle/>
          <a:p>
            <a:r>
              <a:rPr lang="en-US" b="1" dirty="0" err="1" smtClean="0">
                <a:solidFill>
                  <a:schemeClr val="bg1"/>
                </a:solidFill>
              </a:rPr>
              <a:t>india</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2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2819400" y="6324600"/>
            <a:ext cx="3276600" cy="369332"/>
          </a:xfrm>
          <a:prstGeom prst="rect">
            <a:avLst/>
          </a:prstGeom>
          <a:noFill/>
        </p:spPr>
        <p:txBody>
          <a:bodyPr wrap="square" rtlCol="0">
            <a:spAutoFit/>
          </a:bodyPr>
          <a:lstStyle/>
          <a:p>
            <a:pPr algn="ctr"/>
            <a:r>
              <a:rPr lang="en-US" dirty="0" smtClean="0">
                <a:solidFill>
                  <a:schemeClr val="bg1"/>
                </a:solidFill>
              </a:rPr>
              <a:t>Chicago, USA</a:t>
            </a:r>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3581400" y="6324600"/>
            <a:ext cx="3200400" cy="369332"/>
          </a:xfrm>
          <a:prstGeom prst="rect">
            <a:avLst/>
          </a:prstGeom>
          <a:noFill/>
        </p:spPr>
        <p:txBody>
          <a:bodyPr wrap="square" rtlCol="0">
            <a:spAutoFit/>
          </a:bodyPr>
          <a:lstStyle/>
          <a:p>
            <a:r>
              <a:rPr lang="en-US" dirty="0" smtClean="0">
                <a:solidFill>
                  <a:schemeClr val="bg1"/>
                </a:solidFill>
              </a:rPr>
              <a:t>Disneyland </a:t>
            </a:r>
            <a:r>
              <a:rPr lang="en-US" dirty="0" err="1" smtClean="0">
                <a:solidFill>
                  <a:schemeClr val="bg1"/>
                </a:solidFill>
              </a:rPr>
              <a:t>paris</a:t>
            </a:r>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6336268"/>
            <a:ext cx="3429000" cy="369332"/>
          </a:xfrm>
          <a:prstGeom prst="rect">
            <a:avLst/>
          </a:prstGeom>
          <a:noFill/>
        </p:spPr>
        <p:txBody>
          <a:bodyPr wrap="square" rtlCol="0">
            <a:spAutoFit/>
          </a:bodyPr>
          <a:lstStyle/>
          <a:p>
            <a:pPr algn="ctr"/>
            <a:r>
              <a:rPr lang="en-US" b="1" dirty="0" err="1" smtClean="0">
                <a:solidFill>
                  <a:schemeClr val="bg1"/>
                </a:solidFill>
              </a:rPr>
              <a:t>paris</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6336268"/>
            <a:ext cx="3429000" cy="369332"/>
          </a:xfrm>
          <a:prstGeom prst="rect">
            <a:avLst/>
          </a:prstGeom>
          <a:noFill/>
        </p:spPr>
        <p:txBody>
          <a:bodyPr wrap="square" rtlCol="0">
            <a:spAutoFit/>
          </a:bodyPr>
          <a:lstStyle/>
          <a:p>
            <a:pPr algn="ctr"/>
            <a:r>
              <a:rPr lang="en-US" b="1" dirty="0" err="1" smtClean="0">
                <a:solidFill>
                  <a:schemeClr val="bg1"/>
                </a:solidFill>
              </a:rPr>
              <a:t>paris</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6336268"/>
            <a:ext cx="3429000" cy="369332"/>
          </a:xfrm>
          <a:prstGeom prst="rect">
            <a:avLst/>
          </a:prstGeom>
          <a:noFill/>
        </p:spPr>
        <p:txBody>
          <a:bodyPr wrap="square" rtlCol="0">
            <a:spAutoFit/>
          </a:bodyPr>
          <a:lstStyle/>
          <a:p>
            <a:pPr algn="ctr"/>
            <a:r>
              <a:rPr lang="en-US" b="1" dirty="0" err="1" smtClean="0">
                <a:solidFill>
                  <a:schemeClr val="bg1"/>
                </a:solidFill>
              </a:rPr>
              <a:t>paris</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6336268"/>
            <a:ext cx="3429000" cy="369332"/>
          </a:xfrm>
          <a:prstGeom prst="rect">
            <a:avLst/>
          </a:prstGeom>
          <a:noFill/>
        </p:spPr>
        <p:txBody>
          <a:bodyPr wrap="square" rtlCol="0">
            <a:spAutoFit/>
          </a:bodyPr>
          <a:lstStyle/>
          <a:p>
            <a:pPr algn="ctr"/>
            <a:r>
              <a:rPr lang="en-US" b="1" dirty="0" err="1" smtClean="0">
                <a:solidFill>
                  <a:schemeClr val="bg1"/>
                </a:solidFill>
              </a:rPr>
              <a:t>germany</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6336268"/>
            <a:ext cx="3429000" cy="369332"/>
          </a:xfrm>
          <a:prstGeom prst="rect">
            <a:avLst/>
          </a:prstGeom>
          <a:noFill/>
        </p:spPr>
        <p:txBody>
          <a:bodyPr wrap="square" rtlCol="0">
            <a:spAutoFit/>
          </a:bodyPr>
          <a:lstStyle/>
          <a:p>
            <a:pPr algn="ctr"/>
            <a:r>
              <a:rPr lang="en-US" b="1" dirty="0" err="1" smtClean="0">
                <a:solidFill>
                  <a:schemeClr val="bg1"/>
                </a:solidFill>
              </a:rPr>
              <a:t>germany</a:t>
            </a:r>
            <a:endParaRPr lang="en-US"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949952"/>
          </a:xfrm>
        </p:spPr>
        <p:txBody>
          <a:bodyPr>
            <a:noAutofit/>
          </a:bodyPr>
          <a:lstStyle/>
          <a:p>
            <a:pPr algn="just">
              <a:buFont typeface="Wingdings" panose="05000000000000000000" pitchFamily="2" charset="2"/>
              <a:buChar char="q"/>
            </a:pPr>
            <a:r>
              <a:rPr lang="fa-IR" sz="1800" b="1" dirty="0">
                <a:solidFill>
                  <a:schemeClr val="bg1"/>
                </a:solidFill>
              </a:rPr>
              <a:t>نظریه‌های مکان‌یابی در کل به سه گروه اصلی قابل </a:t>
            </a:r>
            <a:r>
              <a:rPr lang="fa-IR" sz="1800" b="1" dirty="0" smtClean="0">
                <a:solidFill>
                  <a:schemeClr val="bg1"/>
                </a:solidFill>
              </a:rPr>
              <a:t>تفکیک</a:t>
            </a:r>
          </a:p>
          <a:p>
            <a:pPr algn="just">
              <a:buFont typeface="Wingdings" panose="05000000000000000000" pitchFamily="2" charset="2"/>
              <a:buChar char="q"/>
            </a:pPr>
            <a:endParaRPr lang="fa-IR" sz="1800" b="1" dirty="0" smtClean="0">
              <a:solidFill>
                <a:schemeClr val="bg1"/>
              </a:solidFill>
            </a:endParaRPr>
          </a:p>
          <a:p>
            <a:pPr lvl="0" algn="just"/>
            <a:r>
              <a:rPr lang="fa-IR" sz="1800" dirty="0">
                <a:solidFill>
                  <a:schemeClr val="bg1"/>
                </a:solidFill>
              </a:rPr>
              <a:t>نظریه‌های مربوط به حداقل کردن هزینه: تعیین مکان با تأکید بر حداقل کردن هزینه‌های تولیدی است.</a:t>
            </a:r>
            <a:endParaRPr lang="en-US" sz="1800" dirty="0">
              <a:solidFill>
                <a:schemeClr val="bg1"/>
              </a:solidFill>
            </a:endParaRPr>
          </a:p>
          <a:p>
            <a:pPr marL="0" indent="0" algn="just">
              <a:buNone/>
            </a:pPr>
            <a:r>
              <a:rPr lang="ar-SA" sz="1800" dirty="0">
                <a:solidFill>
                  <a:schemeClr val="bg1"/>
                </a:solidFill>
              </a:rPr>
              <a:t>مبنای نظریه‌های حداقل هزینه، کاهش هزینه‌های حمل‌ونقل بود که در آن‌ها به هیچ‌وجه به عامل تقاضا به عنوان یک عامل تعیین مکان و موقعیت جغرافیایی توجهی نمی‌شد</a:t>
            </a:r>
            <a:r>
              <a:rPr lang="en-US" sz="1800" dirty="0" smtClean="0">
                <a:solidFill>
                  <a:schemeClr val="bg1"/>
                </a:solidFill>
              </a:rPr>
              <a:t>.</a:t>
            </a:r>
            <a:endParaRPr lang="fa-IR" sz="1800" dirty="0" smtClean="0">
              <a:solidFill>
                <a:schemeClr val="bg1"/>
              </a:solidFill>
            </a:endParaRPr>
          </a:p>
          <a:p>
            <a:pPr marL="0" indent="0" algn="just">
              <a:buNone/>
            </a:pPr>
            <a:endParaRPr lang="en-US" sz="1800" dirty="0">
              <a:solidFill>
                <a:schemeClr val="bg1"/>
              </a:solidFill>
            </a:endParaRPr>
          </a:p>
          <a:p>
            <a:pPr lvl="0" algn="just"/>
            <a:r>
              <a:rPr lang="fa-IR" sz="1800" dirty="0">
                <a:solidFill>
                  <a:schemeClr val="bg1"/>
                </a:solidFill>
              </a:rPr>
              <a:t>نظریه‌های مربوط به تجزیه و تحلیل بازار: تأکید بر تقاضا و عوامل تشکیل‌دهنده بازارهای در دسترس و حداکثر کردن </a:t>
            </a:r>
            <a:r>
              <a:rPr lang="fa-IR" sz="1800" dirty="0" smtClean="0">
                <a:solidFill>
                  <a:schemeClr val="bg1"/>
                </a:solidFill>
              </a:rPr>
              <a:t>درآمد.عدم </a:t>
            </a:r>
            <a:r>
              <a:rPr lang="fa-IR" sz="1800" dirty="0">
                <a:solidFill>
                  <a:schemeClr val="bg1"/>
                </a:solidFill>
              </a:rPr>
              <a:t>توجه نظریه حداقل هزینه به تقاضا، </a:t>
            </a:r>
            <a:r>
              <a:rPr lang="ar-SA" sz="1800" dirty="0">
                <a:solidFill>
                  <a:schemeClr val="bg1"/>
                </a:solidFill>
              </a:rPr>
              <a:t>موجب گرایش تحلیل‌های تئوری به سمت تجزیه و تحلیل بازارهای در دسترس و رقابت برای توسعه و گسترش بازارها شد. طبق این تئوری، کارفرمایان اقتصادی نه تنها از طریق کاهش هزینه‌های تولید ( از جمله هزینه‌های حمل‌ونقل)، بلکه با دسترسی به بازارهای مطمئن تر و گسترده‌تر سعی در حداکثر کردن درآمدها داشتند</a:t>
            </a:r>
            <a:r>
              <a:rPr lang="en-US" sz="1800" dirty="0" smtClean="0">
                <a:solidFill>
                  <a:schemeClr val="bg1"/>
                </a:solidFill>
              </a:rPr>
              <a:t>.</a:t>
            </a:r>
            <a:endParaRPr lang="fa-IR" sz="1800" dirty="0">
              <a:solidFill>
                <a:schemeClr val="bg1"/>
              </a:solidFill>
            </a:endParaRPr>
          </a:p>
          <a:p>
            <a:pPr lvl="0" algn="just"/>
            <a:endParaRPr lang="en-US" sz="1800" dirty="0">
              <a:solidFill>
                <a:schemeClr val="bg1"/>
              </a:solidFill>
            </a:endParaRPr>
          </a:p>
        </p:txBody>
      </p:sp>
      <p:sp>
        <p:nvSpPr>
          <p:cNvPr id="4" name="Title 1"/>
          <p:cNvSpPr>
            <a:spLocks noGrp="1"/>
          </p:cNvSpPr>
          <p:nvPr>
            <p:ph type="title"/>
          </p:nvPr>
        </p:nvSpPr>
        <p:spPr>
          <a:xfrm>
            <a:off x="1857356" y="152400"/>
            <a:ext cx="5505464" cy="1295400"/>
          </a:xfrm>
        </p:spPr>
        <p:txBody>
          <a:bodyPr>
            <a:noAutofit/>
          </a:bodyPr>
          <a:lstStyle/>
          <a:p>
            <a: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مكانيابي </a:t>
            </a:r>
            <a: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پاركينگ</a:t>
            </a:r>
            <a:b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br>
            <a:endPar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endParaRPr>
          </a:p>
        </p:txBody>
      </p:sp>
    </p:spTree>
    <p:extLst>
      <p:ext uri="{BB962C8B-B14F-4D97-AF65-F5344CB8AC3E}">
        <p14:creationId xmlns="" xmlns:p14="http://schemas.microsoft.com/office/powerpoint/2010/main" val="2690126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26997" y="2486561"/>
            <a:ext cx="6236003" cy="1323439"/>
          </a:xfrm>
          <a:prstGeom prst="rect">
            <a:avLst/>
          </a:prstGeom>
          <a:noFill/>
        </p:spPr>
        <p:txBody>
          <a:bodyPr wrap="none">
            <a:spAutoFit/>
          </a:bodyPr>
          <a:lstStyle/>
          <a:p>
            <a:pPr fontAlgn="auto">
              <a:spcBef>
                <a:spcPts val="0"/>
              </a:spcBef>
              <a:spcAft>
                <a:spcPts val="0"/>
              </a:spcAft>
              <a:defRPr/>
            </a:pPr>
            <a:r>
              <a:rPr lang="en-US" sz="8000" b="1" spc="-400" dirty="0">
                <a:solidFill>
                  <a:schemeClr val="bg1"/>
                </a:solidFill>
                <a:latin typeface="+mn-lt"/>
                <a:cs typeface="+mn-cs"/>
              </a:rPr>
              <a:t>Show is over</a:t>
            </a:r>
          </a:p>
        </p:txBody>
      </p:sp>
      <p:sp>
        <p:nvSpPr>
          <p:cNvPr id="21" name="TextBox 20"/>
          <p:cNvSpPr txBox="1"/>
          <p:nvPr/>
        </p:nvSpPr>
        <p:spPr>
          <a:xfrm>
            <a:off x="3027362" y="3943350"/>
            <a:ext cx="3602038" cy="476250"/>
          </a:xfrm>
          <a:prstGeom prst="rect">
            <a:avLst/>
          </a:prstGeom>
          <a:noFill/>
        </p:spPr>
        <p:txBody>
          <a:bodyPr wrap="none">
            <a:spAutoFit/>
          </a:bodyPr>
          <a:lstStyle/>
          <a:p>
            <a:pPr fontAlgn="auto">
              <a:spcBef>
                <a:spcPts val="0"/>
              </a:spcBef>
              <a:spcAft>
                <a:spcPts val="0"/>
              </a:spcAft>
              <a:defRPr/>
            </a:pPr>
            <a:r>
              <a:rPr lang="en-US" sz="2500" dirty="0">
                <a:solidFill>
                  <a:schemeClr val="bg1">
                    <a:lumMod val="75000"/>
                  </a:schemeClr>
                </a:solidFill>
                <a:latin typeface="TypoSlabserif-Light" pitchFamily="2" charset="0"/>
                <a:cs typeface="+mn-cs"/>
              </a:rPr>
              <a:t>YOU MAY NOW RELAX!</a:t>
            </a:r>
          </a:p>
        </p:txBody>
      </p:sp>
      <p:pic>
        <p:nvPicPr>
          <p:cNvPr id="22" name="Picture 21" descr="MainTitleImage.png"/>
          <p:cNvPicPr>
            <a:picLocks noChangeAspect="1"/>
          </p:cNvPicPr>
          <p:nvPr/>
        </p:nvPicPr>
        <p:blipFill>
          <a:blip r:embed="rId2"/>
          <a:srcRect/>
          <a:stretch>
            <a:fillRect/>
          </a:stretch>
        </p:blipFill>
        <p:spPr bwMode="auto">
          <a:xfrm>
            <a:off x="452438" y="1447800"/>
            <a:ext cx="1631950" cy="1804988"/>
          </a:xfrm>
          <a:prstGeom prst="rect">
            <a:avLst/>
          </a:prstGeom>
          <a:noFill/>
          <a:ln w="9525">
            <a:noFill/>
            <a:miter lim="800000"/>
            <a:headEnd/>
            <a:tailEnd/>
          </a:ln>
        </p:spPr>
      </p:pic>
      <p:pic>
        <p:nvPicPr>
          <p:cNvPr id="23" name="Picture 22" descr="MainTitleImageShadow.png"/>
          <p:cNvPicPr>
            <a:picLocks noChangeAspect="1"/>
          </p:cNvPicPr>
          <p:nvPr/>
        </p:nvPicPr>
        <p:blipFill>
          <a:blip r:embed="rId3"/>
          <a:srcRect/>
          <a:stretch>
            <a:fillRect/>
          </a:stretch>
        </p:blipFill>
        <p:spPr bwMode="auto">
          <a:xfrm>
            <a:off x="381000" y="3305175"/>
            <a:ext cx="1901825" cy="2428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par>
                          <p:cTn id="17" fill="hold" nodeType="afterGroup">
                            <p:stCondLst>
                              <p:cond delay="500"/>
                            </p:stCondLst>
                            <p:childTnLst>
                              <p:par>
                                <p:cTn id="18" presetID="29"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ppt_x</p:attrName>
                                        </p:attrNameLst>
                                      </p:cBhvr>
                                      <p:tavLst>
                                        <p:tav tm="0">
                                          <p:val>
                                            <p:strVal val="#ppt_x-.2"/>
                                          </p:val>
                                        </p:tav>
                                        <p:tav tm="100000">
                                          <p:val>
                                            <p:strVal val="#ppt_x"/>
                                          </p:val>
                                        </p:tav>
                                      </p:tavLst>
                                    </p:anim>
                                    <p:anim calcmode="lin" valueType="num">
                                      <p:cBhvr>
                                        <p:cTn id="2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
                                        </p:tgtEl>
                                      </p:cBhvr>
                                    </p:animEffect>
                                  </p:childTnLst>
                                </p:cTn>
                              </p:par>
                            </p:childTnLst>
                          </p:cTn>
                        </p:par>
                        <p:par>
                          <p:cTn id="23" fill="hold" nodeType="afterGroup">
                            <p:stCondLst>
                              <p:cond delay="1500"/>
                            </p:stCondLst>
                            <p:childTnLst>
                              <p:par>
                                <p:cTn id="24" presetID="29"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ppt_x</p:attrName>
                                        </p:attrNameLst>
                                      </p:cBhvr>
                                      <p:tavLst>
                                        <p:tav tm="0">
                                          <p:val>
                                            <p:strVal val="#ppt_x-.2"/>
                                          </p:val>
                                        </p:tav>
                                        <p:tav tm="100000">
                                          <p:val>
                                            <p:strVal val="#ppt_x"/>
                                          </p:val>
                                        </p:tav>
                                      </p:tavLst>
                                    </p:anim>
                                    <p:anim calcmode="lin" valueType="num">
                                      <p:cBhvr>
                                        <p:cTn id="2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endParaRPr lang="fa-IR" sz="2000" b="1" dirty="0" smtClean="0">
              <a:solidFill>
                <a:schemeClr val="bg1"/>
              </a:solidFill>
            </a:endParaRPr>
          </a:p>
          <a:p>
            <a:pPr lvl="0" algn="just"/>
            <a:r>
              <a:rPr lang="fa-IR" sz="2000" dirty="0">
                <a:solidFill>
                  <a:schemeClr val="bg1"/>
                </a:solidFill>
              </a:rPr>
              <a:t>نظریه‌های مربوط به حداکثر کردن سود: ترکیبی منطقی از دو نگرش فوق است.</a:t>
            </a:r>
            <a:endParaRPr lang="en-US" sz="2000" dirty="0">
              <a:solidFill>
                <a:schemeClr val="bg1"/>
              </a:solidFill>
            </a:endParaRPr>
          </a:p>
          <a:p>
            <a:pPr marL="0" indent="0" algn="just">
              <a:buNone/>
            </a:pPr>
            <a:r>
              <a:rPr lang="ar-SA" sz="2000" dirty="0">
                <a:solidFill>
                  <a:schemeClr val="bg1"/>
                </a:solidFill>
              </a:rPr>
              <a:t>نظریه‌های مکان‌یابی در نهایت با اثرپذیری از رویکردهای سیستمی به مسائل، در اواخر دهه 70 میلادی، سعی در تلفیق هم زمان دو نظریه سابق نمودند. در این رویکرد، فعالیت‌ها و صنایع باید در موقعیتی جا نمایی شوند که فاصله درآمدها از هزینه‌ها (سود) را برای کارفرمایان اقتصادی به بیش‌ترین مقدار ممکن سوق دهد</a:t>
            </a:r>
            <a:r>
              <a:rPr lang="en-US" sz="2000" dirty="0">
                <a:solidFill>
                  <a:schemeClr val="bg1"/>
                </a:solidFill>
              </a:rPr>
              <a:t>.</a:t>
            </a:r>
          </a:p>
          <a:p>
            <a:endParaRPr lang="fa-IR" sz="2000" b="1" dirty="0">
              <a:solidFill>
                <a:schemeClr val="bg1"/>
              </a:solidFill>
            </a:endParaRPr>
          </a:p>
          <a:p>
            <a:endParaRPr lang="fa-IR" sz="2000" b="1" dirty="0" smtClean="0">
              <a:solidFill>
                <a:schemeClr val="bg1"/>
              </a:solidFill>
            </a:endParaRPr>
          </a:p>
          <a:p>
            <a:pPr>
              <a:buFont typeface="Wingdings" panose="05000000000000000000" pitchFamily="2" charset="2"/>
              <a:buChar char="v"/>
            </a:pPr>
            <a:r>
              <a:rPr lang="fa-IR" sz="2000" b="1" dirty="0" smtClean="0">
                <a:solidFill>
                  <a:schemeClr val="bg1"/>
                </a:solidFill>
              </a:rPr>
              <a:t>نظریه </a:t>
            </a:r>
            <a:r>
              <a:rPr lang="fa-IR" sz="2000" b="1" dirty="0">
                <a:solidFill>
                  <a:schemeClr val="bg1"/>
                </a:solidFill>
              </a:rPr>
              <a:t>سیستمی: </a:t>
            </a:r>
            <a:r>
              <a:rPr lang="ar-SA" sz="2000" dirty="0">
                <a:solidFill>
                  <a:schemeClr val="bg1"/>
                </a:solidFill>
              </a:rPr>
              <a:t>در این رویکرد، فعالیت‌ها و صنایع باید در موقعیتی جا نمایی شوند که فاصله درآمدها از هزینه‌ها (سود) را برای کارفرمایان اقتصادی به بیش‌ترین مقدار ممکن سوق دهد.</a:t>
            </a:r>
            <a:endParaRPr lang="en-US" sz="2000" dirty="0">
              <a:solidFill>
                <a:schemeClr val="bg1"/>
              </a:solidFill>
            </a:endParaRPr>
          </a:p>
          <a:p>
            <a:endParaRPr lang="en-US" sz="2000" dirty="0">
              <a:solidFill>
                <a:schemeClr val="bg1"/>
              </a:solidFill>
            </a:endParaRPr>
          </a:p>
        </p:txBody>
      </p:sp>
      <p:sp>
        <p:nvSpPr>
          <p:cNvPr id="7" name="Title 1"/>
          <p:cNvSpPr>
            <a:spLocks noGrp="1"/>
          </p:cNvSpPr>
          <p:nvPr>
            <p:ph type="title"/>
          </p:nvPr>
        </p:nvSpPr>
        <p:spPr>
          <a:xfrm>
            <a:off x="1857356" y="152400"/>
            <a:ext cx="5505464" cy="1295400"/>
          </a:xfrm>
        </p:spPr>
        <p:txBody>
          <a:bodyPr>
            <a:noAutofit/>
          </a:bodyPr>
          <a:lstStyle/>
          <a:p>
            <a: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مكانيابي </a:t>
            </a:r>
            <a: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پاركينگ</a:t>
            </a:r>
            <a:b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br>
            <a:endPar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endParaRPr>
          </a:p>
        </p:txBody>
      </p:sp>
    </p:spTree>
    <p:extLst>
      <p:ext uri="{BB962C8B-B14F-4D97-AF65-F5344CB8AC3E}">
        <p14:creationId xmlns="" xmlns:p14="http://schemas.microsoft.com/office/powerpoint/2010/main" val="3400675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714488"/>
            <a:ext cx="8305800" cy="4643470"/>
          </a:xfrm>
          <a:ln>
            <a:solidFill>
              <a:schemeClr val="bg1"/>
            </a:solidFill>
          </a:ln>
        </p:spPr>
        <p:txBody>
          <a:bodyPr>
            <a:noAutofit/>
          </a:bodyPr>
          <a:lstStyle/>
          <a:p>
            <a:pPr algn="just"/>
            <a:endParaRPr lang="fa-IR" sz="1800" dirty="0" smtClean="0">
              <a:solidFill>
                <a:schemeClr val="bg1"/>
              </a:solidFill>
              <a:cs typeface="B Nazanin" pitchFamily="2" charset="-78"/>
            </a:endParaRPr>
          </a:p>
          <a:p>
            <a:pPr algn="just"/>
            <a:r>
              <a:rPr lang="fa-IR" sz="1800" dirty="0" smtClean="0">
                <a:solidFill>
                  <a:schemeClr val="bg1"/>
                </a:solidFill>
                <a:cs typeface="B Nazanin" pitchFamily="2" charset="-78"/>
              </a:rPr>
              <a:t>فاصله از مراكز جاذب سفر عمده شامل مراكز تجاري و خدماتي، مراكز اداري، مراكز بهداشتي، مراكز فرهنگي و تفريحي، اماكن زيارتي، مراكز آموزشي و پايانه هاي اتوبوسراني و تاكسيراني.</a:t>
            </a:r>
          </a:p>
          <a:p>
            <a:pPr algn="just"/>
            <a:endParaRPr lang="fa-IR" sz="1800" dirty="0" smtClean="0">
              <a:solidFill>
                <a:schemeClr val="bg1"/>
              </a:solidFill>
              <a:cs typeface="B Nazanin" pitchFamily="2" charset="-78"/>
            </a:endParaRPr>
          </a:p>
          <a:p>
            <a:pPr algn="just"/>
            <a:r>
              <a:rPr lang="fa-IR" sz="1800" dirty="0" smtClean="0">
                <a:solidFill>
                  <a:schemeClr val="bg1"/>
                </a:solidFill>
                <a:cs typeface="B Nazanin" pitchFamily="2" charset="-78"/>
              </a:rPr>
              <a:t>فاصله از معابر و شبكه هاي ارتباطي درجه يك (خيابا ن هاي شرياني درجه دو با خاصيت ورود و خروج به منطقه يك)، درجه دو (خيابان هاي شرياني درجه دو بدون خاصيت ورود و خروج به منطقه يك) و درجه سه (خيابان هاي محلي).</a:t>
            </a:r>
          </a:p>
          <a:p>
            <a:pPr algn="just"/>
            <a:endParaRPr lang="fa-IR" sz="1800" dirty="0" smtClean="0">
              <a:solidFill>
                <a:schemeClr val="bg1"/>
              </a:solidFill>
            </a:endParaRPr>
          </a:p>
          <a:p>
            <a:pPr algn="just"/>
            <a:r>
              <a:rPr lang="fa-IR" sz="1800" dirty="0" smtClean="0">
                <a:solidFill>
                  <a:schemeClr val="bg1"/>
                </a:solidFill>
                <a:cs typeface="B Nazanin" pitchFamily="2" charset="-78"/>
              </a:rPr>
              <a:t>هزينه تملك زمين</a:t>
            </a:r>
          </a:p>
          <a:p>
            <a:pPr algn="just"/>
            <a:endParaRPr lang="fa-IR" sz="1800" dirty="0" smtClean="0">
              <a:solidFill>
                <a:schemeClr val="bg1"/>
              </a:solidFill>
              <a:cs typeface="B Nazanin" pitchFamily="2" charset="-78"/>
            </a:endParaRPr>
          </a:p>
          <a:p>
            <a:pPr algn="just"/>
            <a:r>
              <a:rPr lang="fa-IR" sz="1800" dirty="0" smtClean="0">
                <a:solidFill>
                  <a:schemeClr val="bg1"/>
                </a:solidFill>
                <a:cs typeface="B Nazanin" pitchFamily="2" charset="-78"/>
              </a:rPr>
              <a:t>كاربري هاي مناسب براي احداث پاركينگ شامل پاركينگ ها ، مدارس و فضاي سبز پيشنهادي طرح تفصيلي كه تا به حال اجرا نشده اند، و ساختمان هاي فرسوده و متروكه</a:t>
            </a:r>
            <a:endParaRPr lang="fa-IR" sz="1800" dirty="0">
              <a:solidFill>
                <a:schemeClr val="bg1"/>
              </a:solidFill>
              <a:cs typeface="B Nazanin" pitchFamily="2" charset="-78"/>
            </a:endParaRPr>
          </a:p>
        </p:txBody>
      </p:sp>
      <p:sp>
        <p:nvSpPr>
          <p:cNvPr id="9" name="Title 1"/>
          <p:cNvSpPr>
            <a:spLocks noGrp="1"/>
          </p:cNvSpPr>
          <p:nvPr>
            <p:ph type="title"/>
          </p:nvPr>
        </p:nvSpPr>
        <p:spPr>
          <a:xfrm>
            <a:off x="1857356" y="152400"/>
            <a:ext cx="5505464" cy="1295400"/>
          </a:xfrm>
        </p:spPr>
        <p:txBody>
          <a:bodyPr>
            <a:noAutofit/>
          </a:bodyPr>
          <a:lstStyle/>
          <a:p>
            <a: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معيارهاي موثر در مكانيابي پاركينگ</a:t>
            </a:r>
            <a:br>
              <a:rPr lang="fa-IR"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br>
            <a:endPar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endParaRPr>
          </a:p>
        </p:txBody>
      </p:sp>
    </p:spTree>
    <p:extLst>
      <p:ext uri="{BB962C8B-B14F-4D97-AF65-F5344CB8AC3E}">
        <p14:creationId xmlns="" xmlns:p14="http://schemas.microsoft.com/office/powerpoint/2010/main" val="73168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228600"/>
            <a:ext cx="8534400" cy="758952"/>
          </a:xfrm>
        </p:spPr>
        <p:txBody>
          <a:bodyPr>
            <a:noAutofit/>
          </a:bodyPr>
          <a:lstStyle/>
          <a:p>
            <a:pPr lvl="0"/>
            <a:r>
              <a:rPr lang="fa-IR"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روش شناسی مدیریت پارکینگ در </a:t>
            </a: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GIS</a:t>
            </a:r>
            <a:endParaRPr lang="fa-IR"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TextBox 4"/>
          <p:cNvSpPr txBox="1"/>
          <p:nvPr/>
        </p:nvSpPr>
        <p:spPr>
          <a:xfrm>
            <a:off x="1219200" y="2610683"/>
            <a:ext cx="7620000" cy="4247317"/>
          </a:xfrm>
          <a:prstGeom prst="rect">
            <a:avLst/>
          </a:prstGeom>
          <a:noFill/>
        </p:spPr>
        <p:txBody>
          <a:bodyPr wrap="square" rtlCol="0">
            <a:spAutoFit/>
          </a:bodyPr>
          <a:lstStyle/>
          <a:p>
            <a:pPr algn="just" rtl="1"/>
            <a:r>
              <a:rPr lang="fa-IR" dirty="0">
                <a:solidFill>
                  <a:schemeClr val="bg1"/>
                </a:solidFill>
              </a:rPr>
              <a:t>معیارهای کمی عبارت‌اند از: تأثیر جمعیت، مدت پارک، کاربری زمین، دسترسی</a:t>
            </a:r>
            <a:r>
              <a:rPr lang="fa-IR" dirty="0" smtClean="0">
                <a:solidFill>
                  <a:schemeClr val="bg1"/>
                </a:solidFill>
              </a:rPr>
              <a:t>.</a:t>
            </a:r>
            <a:endParaRPr lang="en-US" dirty="0" smtClean="0">
              <a:solidFill>
                <a:schemeClr val="bg1"/>
              </a:solidFill>
            </a:endParaRPr>
          </a:p>
          <a:p>
            <a:pPr algn="just" rtl="1"/>
            <a:endParaRPr lang="en-US" dirty="0">
              <a:solidFill>
                <a:schemeClr val="bg1"/>
              </a:solidFill>
            </a:endParaRPr>
          </a:p>
          <a:p>
            <a:pPr algn="just" rtl="1"/>
            <a:r>
              <a:rPr lang="fa-IR" dirty="0">
                <a:solidFill>
                  <a:schemeClr val="bg1"/>
                </a:solidFill>
              </a:rPr>
              <a:t>گام ۱ : تعيين محدوده مورد مطالعه </a:t>
            </a:r>
            <a:r>
              <a:rPr lang="fa-IR" dirty="0" smtClean="0">
                <a:solidFill>
                  <a:schemeClr val="bg1"/>
                </a:solidFill>
              </a:rPr>
              <a:t>پاركينگ</a:t>
            </a:r>
            <a:endParaRPr lang="en-US" dirty="0" smtClean="0">
              <a:solidFill>
                <a:schemeClr val="bg1"/>
              </a:solidFill>
            </a:endParaRPr>
          </a:p>
          <a:p>
            <a:pPr algn="just" rtl="1"/>
            <a:endParaRPr lang="en-US" dirty="0">
              <a:solidFill>
                <a:schemeClr val="bg1"/>
              </a:solidFill>
            </a:endParaRPr>
          </a:p>
          <a:p>
            <a:pPr algn="just" rtl="1"/>
            <a:r>
              <a:rPr lang="fa-IR" dirty="0">
                <a:solidFill>
                  <a:schemeClr val="bg1"/>
                </a:solidFill>
              </a:rPr>
              <a:t>گام ۲ : برآورد عرضه پاركينگ</a:t>
            </a:r>
            <a:endParaRPr lang="en-US" dirty="0">
              <a:solidFill>
                <a:schemeClr val="bg1"/>
              </a:solidFill>
            </a:endParaRPr>
          </a:p>
          <a:p>
            <a:pPr lvl="0" algn="just" rtl="1"/>
            <a:r>
              <a:rPr lang="fa-IR" dirty="0">
                <a:solidFill>
                  <a:schemeClr val="bg1"/>
                </a:solidFill>
              </a:rPr>
              <a:t>برآورد تعداد فضاي پاركينگ هاي دور از خيابان ( غير حاشیه‌ای)</a:t>
            </a:r>
            <a:endParaRPr lang="en-US" dirty="0">
              <a:solidFill>
                <a:schemeClr val="bg1"/>
              </a:solidFill>
            </a:endParaRPr>
          </a:p>
          <a:p>
            <a:pPr lvl="0" algn="just" rtl="1"/>
            <a:r>
              <a:rPr lang="fa-IR" dirty="0">
                <a:solidFill>
                  <a:schemeClr val="bg1"/>
                </a:solidFill>
              </a:rPr>
              <a:t>برآورد تعداد فضاي پاركينگ هاي خياباني (حاشیه‌ای)</a:t>
            </a:r>
            <a:endParaRPr lang="en-US" dirty="0">
              <a:solidFill>
                <a:schemeClr val="bg1"/>
              </a:solidFill>
            </a:endParaRPr>
          </a:p>
          <a:p>
            <a:pPr lvl="0" algn="just" rtl="1"/>
            <a:r>
              <a:rPr lang="fa-IR" dirty="0">
                <a:solidFill>
                  <a:schemeClr val="bg1"/>
                </a:solidFill>
              </a:rPr>
              <a:t>تعيين عرضه </a:t>
            </a:r>
            <a:r>
              <a:rPr lang="fa-IR" dirty="0" smtClean="0">
                <a:solidFill>
                  <a:schemeClr val="bg1"/>
                </a:solidFill>
              </a:rPr>
              <a:t>پاركينگ</a:t>
            </a:r>
            <a:endParaRPr lang="en-US" dirty="0" smtClean="0">
              <a:solidFill>
                <a:schemeClr val="bg1"/>
              </a:solidFill>
            </a:endParaRPr>
          </a:p>
          <a:p>
            <a:pPr lvl="0" algn="just" rtl="1"/>
            <a:endParaRPr lang="en-US" dirty="0">
              <a:solidFill>
                <a:schemeClr val="bg1"/>
              </a:solidFill>
            </a:endParaRPr>
          </a:p>
          <a:p>
            <a:pPr algn="just" rtl="1"/>
            <a:r>
              <a:rPr lang="fa-IR" dirty="0">
                <a:solidFill>
                  <a:schemeClr val="bg1"/>
                </a:solidFill>
              </a:rPr>
              <a:t>گام ۳ : برآورد تقاضاي </a:t>
            </a:r>
            <a:r>
              <a:rPr lang="fa-IR" dirty="0" smtClean="0">
                <a:solidFill>
                  <a:schemeClr val="bg1"/>
                </a:solidFill>
              </a:rPr>
              <a:t>پاركينگ</a:t>
            </a:r>
            <a:endParaRPr lang="en-US" dirty="0" smtClean="0">
              <a:solidFill>
                <a:schemeClr val="bg1"/>
              </a:solidFill>
            </a:endParaRPr>
          </a:p>
          <a:p>
            <a:pPr algn="just" rtl="1"/>
            <a:r>
              <a:rPr lang="fa-IR" dirty="0">
                <a:solidFill>
                  <a:schemeClr val="bg1"/>
                </a:solidFill>
              </a:rPr>
              <a:t>گام ٤ : مطالعه ساير عوامل تأثيرگذار بر عرضه و تقاضاي پارک</a:t>
            </a:r>
            <a:endParaRPr lang="en-US" dirty="0">
              <a:solidFill>
                <a:schemeClr val="bg1"/>
              </a:solidFill>
            </a:endParaRPr>
          </a:p>
          <a:p>
            <a:pPr algn="just" rtl="1"/>
            <a:r>
              <a:rPr lang="fa-IR" dirty="0">
                <a:solidFill>
                  <a:schemeClr val="bg1"/>
                </a:solidFill>
              </a:rPr>
              <a:t>گام ۵ : مطالعه عوامل تأثيرگذار بر مديريت پارکينگ ( خصوصيات پاركينگ )</a:t>
            </a:r>
            <a:endParaRPr lang="en-US" dirty="0">
              <a:solidFill>
                <a:schemeClr val="bg1"/>
              </a:solidFill>
            </a:endParaRPr>
          </a:p>
          <a:p>
            <a:pPr algn="just" rtl="1"/>
            <a:r>
              <a:rPr lang="fa-IR" dirty="0">
                <a:solidFill>
                  <a:schemeClr val="bg1"/>
                </a:solidFill>
              </a:rPr>
              <a:t>گام ۶ : برآورد ميزان نياز به فضاي پارك</a:t>
            </a:r>
            <a:endParaRPr lang="en-US" dirty="0">
              <a:solidFill>
                <a:schemeClr val="bg1"/>
              </a:solidFill>
            </a:endParaRPr>
          </a:p>
          <a:p>
            <a:pPr algn="just" rtl="1"/>
            <a:endParaRPr lang="en-US" dirty="0">
              <a:solidFill>
                <a:schemeClr val="bg1"/>
              </a:solidFill>
            </a:endParaRPr>
          </a:p>
          <a:p>
            <a:pPr algn="just"/>
            <a:endParaRPr lang="en-US" dirty="0">
              <a:solidFill>
                <a:schemeClr val="bg1"/>
              </a:solidFill>
            </a:endParaRPr>
          </a:p>
        </p:txBody>
      </p:sp>
      <p:sp>
        <p:nvSpPr>
          <p:cNvPr id="6" name="Rectangle 5"/>
          <p:cNvSpPr/>
          <p:nvPr/>
        </p:nvSpPr>
        <p:spPr>
          <a:xfrm>
            <a:off x="304800" y="1600200"/>
            <a:ext cx="8534400" cy="762000"/>
          </a:xfrm>
          <a:prstGeom prst="rect">
            <a:avLst/>
          </a:prstGeom>
          <a:solidFill>
            <a:srgbClr val="D1634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sz="quarter" idx="1"/>
          </p:nvPr>
        </p:nvSpPr>
        <p:spPr>
          <a:xfrm>
            <a:off x="301752" y="1679448"/>
            <a:ext cx="8503920" cy="1520952"/>
          </a:xfrm>
        </p:spPr>
        <p:txBody>
          <a:bodyPr>
            <a:normAutofit/>
          </a:bodyPr>
          <a:lstStyle/>
          <a:p>
            <a:pPr marL="0" indent="0">
              <a:buNone/>
            </a:pPr>
            <a:r>
              <a:rPr lang="fa-IR" sz="1800" dirty="0">
                <a:solidFill>
                  <a:schemeClr val="bg1"/>
                </a:solidFill>
              </a:rPr>
              <a:t>معمولاً روش انجام مطالعات به دو دسته تقسيم </a:t>
            </a:r>
            <a:r>
              <a:rPr lang="fa-IR" sz="1800" dirty="0" smtClean="0">
                <a:solidFill>
                  <a:schemeClr val="bg1"/>
                </a:solidFill>
              </a:rPr>
              <a:t>می‌شود:</a:t>
            </a:r>
            <a:r>
              <a:rPr lang="en-US" sz="1800" dirty="0">
                <a:solidFill>
                  <a:schemeClr val="bg1"/>
                </a:solidFill>
              </a:rPr>
              <a:t> </a:t>
            </a:r>
            <a:r>
              <a:rPr lang="en-US" sz="1800" dirty="0" smtClean="0">
                <a:solidFill>
                  <a:schemeClr val="bg1"/>
                </a:solidFill>
              </a:rPr>
              <a:t> -        </a:t>
            </a:r>
            <a:r>
              <a:rPr lang="fa-IR" sz="1800" dirty="0" smtClean="0">
                <a:solidFill>
                  <a:schemeClr val="bg1"/>
                </a:solidFill>
              </a:rPr>
              <a:t>معيار </a:t>
            </a:r>
            <a:r>
              <a:rPr lang="fa-IR" sz="1800" dirty="0">
                <a:solidFill>
                  <a:schemeClr val="bg1"/>
                </a:solidFill>
              </a:rPr>
              <a:t>كمي ( يا معيار ترافيكي </a:t>
            </a:r>
            <a:r>
              <a:rPr lang="fa-IR" sz="1800" dirty="0" smtClean="0">
                <a:solidFill>
                  <a:schemeClr val="bg1"/>
                </a:solidFill>
              </a:rPr>
              <a:t>)</a:t>
            </a:r>
            <a:r>
              <a:rPr lang="en-US" sz="1800" dirty="0" smtClean="0">
                <a:solidFill>
                  <a:schemeClr val="bg1"/>
                </a:solidFill>
              </a:rPr>
              <a:t> </a:t>
            </a:r>
            <a:endParaRPr lang="en-US" sz="1800" dirty="0">
              <a:solidFill>
                <a:schemeClr val="bg1"/>
              </a:solidFill>
            </a:endParaRPr>
          </a:p>
          <a:p>
            <a:pPr marL="0" lvl="0" indent="0">
              <a:buNone/>
            </a:pPr>
            <a:r>
              <a:rPr lang="en-US" sz="1800" dirty="0" smtClean="0">
                <a:solidFill>
                  <a:schemeClr val="bg1"/>
                </a:solidFill>
              </a:rPr>
              <a:t>  -                                                                               </a:t>
            </a:r>
            <a:r>
              <a:rPr lang="fa-IR" sz="1800" dirty="0" smtClean="0">
                <a:solidFill>
                  <a:schemeClr val="bg1"/>
                </a:solidFill>
              </a:rPr>
              <a:t>معيار </a:t>
            </a:r>
            <a:r>
              <a:rPr lang="fa-IR" sz="1800" dirty="0">
                <a:solidFill>
                  <a:schemeClr val="bg1"/>
                </a:solidFill>
              </a:rPr>
              <a:t>كيفي ( يا معيار جغرافيايي )</a:t>
            </a:r>
            <a:endParaRPr lang="en-US" sz="1800" dirty="0">
              <a:solidFill>
                <a:schemeClr val="bg1"/>
              </a:solidFill>
            </a:endParaRPr>
          </a:p>
          <a:p>
            <a:pPr marL="0" indent="0">
              <a:buNone/>
            </a:pPr>
            <a:endParaRPr lang="en-US" sz="1800" dirty="0">
              <a:solidFill>
                <a:schemeClr val="bg1"/>
              </a:solidFill>
            </a:endParaRPr>
          </a:p>
        </p:txBody>
      </p:sp>
    </p:spTree>
    <p:extLst>
      <p:ext uri="{BB962C8B-B14F-4D97-AF65-F5344CB8AC3E}">
        <p14:creationId xmlns="" xmlns:p14="http://schemas.microsoft.com/office/powerpoint/2010/main" val="3717453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3">
      <a:dk1>
        <a:sysClr val="windowText" lastClr="000000"/>
      </a:dk1>
      <a:lt1>
        <a:sysClr val="window" lastClr="FFFFFF"/>
      </a:lt1>
      <a:dk2>
        <a:srgbClr val="FF0000"/>
      </a:dk2>
      <a:lt2>
        <a:srgbClr val="000000"/>
      </a:lt2>
      <a:accent1>
        <a:srgbClr val="D16349"/>
      </a:accent1>
      <a:accent2>
        <a:srgbClr val="CCB400"/>
      </a:accent2>
      <a:accent3>
        <a:srgbClr val="000000"/>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3269</Words>
  <Application>Microsoft Office PowerPoint</Application>
  <PresentationFormat>On-screen Show (4:3)</PresentationFormat>
  <Paragraphs>307</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Civic</vt:lpstr>
      <vt:lpstr>Slide 1</vt:lpstr>
      <vt:lpstr>فهرست مطالب</vt:lpstr>
      <vt:lpstr>اهمیت و ضرورت پارکینگ</vt:lpstr>
      <vt:lpstr>مفاهیم و دیدگاه ها</vt:lpstr>
      <vt:lpstr>مفاهیم و دیدگاه ها</vt:lpstr>
      <vt:lpstr>مكانيابي پاركينگ </vt:lpstr>
      <vt:lpstr>مكانيابي پاركينگ </vt:lpstr>
      <vt:lpstr>معيارهاي موثر در مكانيابي پاركينگ </vt:lpstr>
      <vt:lpstr>روش شناسی مدیریت پارکینگ در GIS</vt:lpstr>
      <vt:lpstr>روش شناسی مدیریت پارکینگ در GIS</vt:lpstr>
      <vt:lpstr>محدوديت در مكانيابي پارکینگ </vt:lpstr>
      <vt:lpstr>مدیریت پارکینگ ها</vt:lpstr>
      <vt:lpstr>انواع پارکینگ ها</vt:lpstr>
      <vt:lpstr>انواع پارکینگ غیر حاشیه ای</vt:lpstr>
      <vt:lpstr>انواع پارکینگ غیر حاشیه ای</vt:lpstr>
      <vt:lpstr>انواع پارکینگ غیر حاشیه ای</vt:lpstr>
      <vt:lpstr>انواع پارکینگ غیر حاشیه ای</vt:lpstr>
      <vt:lpstr>انواع پارکینگ غیر حاشیه ای</vt:lpstr>
      <vt:lpstr>انواع پارکینگ غیر حاشیه ای</vt:lpstr>
      <vt:lpstr>انواع پارکینگ غیر حاشیه ای</vt:lpstr>
      <vt:lpstr>انواع پارکینگ غیر حاشیه ای</vt:lpstr>
      <vt:lpstr>انواع پارکینگ غیر حاشیه ای</vt:lpstr>
      <vt:lpstr>انواع پارکینگ غیر حاشیه ای</vt:lpstr>
      <vt:lpstr>انواع پارکینگ غیر حاشیه ای</vt:lpstr>
      <vt:lpstr>Slide 25</vt:lpstr>
      <vt:lpstr>سایر پارکینگ ها</vt:lpstr>
      <vt:lpstr>Slide 27</vt:lpstr>
      <vt:lpstr>Slide 28</vt:lpstr>
      <vt:lpstr>Slide 29</vt:lpstr>
      <vt:lpstr>مطالعه موردی</vt:lpstr>
      <vt:lpstr>Slide 31</vt:lpstr>
      <vt:lpstr>روش کلی مورد استفاده در مکانیابی</vt:lpstr>
      <vt:lpstr>فرآیند و معیار های موثر در مکانیابی</vt:lpstr>
      <vt:lpstr>وزن دهی به معیارها</vt:lpstr>
      <vt:lpstr>آماده سازی لایه ها</vt:lpstr>
      <vt:lpstr>ارزش گذاری و تلفیق نهایی معیارها</vt:lpstr>
      <vt:lpstr>ارزش گذاری و تلفیق نهایی معیارها</vt:lpstr>
      <vt:lpstr>ارزش گذاری و تلفیق نهایی معیارها</vt:lpstr>
      <vt:lpstr>ارزش گذاری و تلفیق نهایی معیارها</vt:lpstr>
      <vt:lpstr>ارزش گذاری و تلفیق نهایی معیارها</vt:lpstr>
      <vt:lpstr>ارزش گذاری و تلفیق نهایی معیارها</vt:lpstr>
      <vt:lpstr>ارزش گذاری و تلفیق نهایی معیارها</vt:lpstr>
      <vt:lpstr>منابع</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تاسیسات و تجهیزات شهری</dc:title>
  <dc:creator>Arvin</dc:creator>
  <cp:lastModifiedBy>Arvin</cp:lastModifiedBy>
  <cp:revision>124</cp:revision>
  <dcterms:created xsi:type="dcterms:W3CDTF">2014-02-12T18:53:16Z</dcterms:created>
  <dcterms:modified xsi:type="dcterms:W3CDTF">2014-05-24T18:56:59Z</dcterms:modified>
</cp:coreProperties>
</file>